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48" r:id="rId2"/>
    <p:sldId id="449" r:id="rId3"/>
    <p:sldId id="450" r:id="rId4"/>
    <p:sldId id="460" r:id="rId5"/>
    <p:sldId id="456" r:id="rId6"/>
    <p:sldId id="457" r:id="rId7"/>
    <p:sldId id="426" r:id="rId8"/>
    <p:sldId id="386" r:id="rId9"/>
    <p:sldId id="369" r:id="rId10"/>
  </p:sldIdLst>
  <p:sldSz cx="16249650" cy="9144000"/>
  <p:notesSz cx="6858000" cy="9144000"/>
  <p:defaultTextStyle>
    <a:defPPr>
      <a:defRPr lang="en-US"/>
    </a:defPPr>
    <a:lvl1pPr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725488" indent="-268288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1450975" indent="-536575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2176463" indent="-804863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2901950" indent="-1073150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>
          <p15:clr>
            <a:srgbClr val="A4A3A4"/>
          </p15:clr>
        </p15:guide>
        <p15:guide id="2" pos="5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CB5C5"/>
    <a:srgbClr val="019ABE"/>
    <a:srgbClr val="00739C"/>
    <a:srgbClr val="4A5C61"/>
    <a:srgbClr val="EC9B3C"/>
    <a:srgbClr val="FF2B33"/>
    <a:srgbClr val="223E4C"/>
    <a:srgbClr val="1F3844"/>
    <a:srgbClr val="14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96" y="624"/>
      </p:cViewPr>
      <p:guideLst>
        <p:guide orient="horz" pos="3525"/>
        <p:guide pos="5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95450B-EB12-4B4F-9EA6-1BEE48EC9613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303802-B1C5-4F7A-AAC0-8B0D8219AD6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46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ea typeface="ヒラギノ角ゴ Pro W3" pitchFamily="-8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0C5FFE-B865-4CB0-BDE1-F3A4F6F261E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6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352972" y="4719638"/>
            <a:ext cx="8050455" cy="430212"/>
          </a:xfrm>
          <a:prstGeom prst="rect">
            <a:avLst/>
          </a:prstGeom>
        </p:spPr>
        <p:txBody>
          <a:bodyPr anchor="ctr"/>
          <a:lstStyle>
            <a:lvl1pPr algn="r">
              <a:defRPr sz="2200" b="1">
                <a:solidFill>
                  <a:srgbClr val="1CB5C5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SOBRENOME, MÊS ANO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52972" y="1331913"/>
            <a:ext cx="8050455" cy="2444321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62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7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1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6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10372725" y="5010150"/>
            <a:ext cx="4999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>
                <a:solidFill>
                  <a:srgbClr val="1CB5C5"/>
                </a:solidFill>
                <a:latin typeface="Arial Narrow"/>
                <a:cs typeface="Arial Narrow"/>
              </a:rPr>
              <a:t>Obrigado ;)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0238" y="1789113"/>
            <a:ext cx="170656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372725" y="1765201"/>
            <a:ext cx="4754136" cy="55880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SOBRENOME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0372726" y="2240456"/>
            <a:ext cx="4754136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atuação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+55 (00) 0000-0000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374576" y="3014468"/>
            <a:ext cx="4754136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1CB5C5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nome.sobrenome@totvs.com.br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76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34038" y="1851025"/>
            <a:ext cx="1981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4825" y="4572000"/>
            <a:ext cx="6852790" cy="4083262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50"/>
              </a:spcBef>
              <a:buFont typeface="+mj-lt"/>
              <a:buAutoNum type="arabicPeriod"/>
              <a:defRPr sz="22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837" indent="-514350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5325" indent="-514350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90813" indent="-514350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6300" indent="-514350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24825" y="1331912"/>
            <a:ext cx="5272576" cy="30124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2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HOJE FALAREMOS SOBRE</a:t>
            </a:r>
          </a:p>
        </p:txBody>
      </p:sp>
    </p:spTree>
    <p:extLst>
      <p:ext uri="{BB962C8B-B14F-4D97-AF65-F5344CB8AC3E}">
        <p14:creationId xmlns:p14="http://schemas.microsoft.com/office/powerpoint/2010/main" val="194820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5129211" y="2090861"/>
            <a:ext cx="10518637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1799" y="2090861"/>
            <a:ext cx="15046049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640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4"/>
          </p:nvPr>
        </p:nvSpPr>
        <p:spPr>
          <a:xfrm>
            <a:off x="601800" y="4546600"/>
            <a:ext cx="3626160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23000" y="1632675"/>
            <a:ext cx="9448800" cy="693595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4A5C6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599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4394200" cy="9144000"/>
          </a:xfrm>
          <a:prstGeom prst="rect">
            <a:avLst/>
          </a:prstGeom>
          <a:solidFill>
            <a:srgbClr val="0073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" name="Picture 8" descr="TOTVS_ne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" y="378639"/>
            <a:ext cx="1324881" cy="53156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799" y="1175133"/>
            <a:ext cx="349050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5129211" y="2090861"/>
            <a:ext cx="10518637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6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7524750" cy="9144000"/>
          </a:xfrm>
          <a:prstGeom prst="rect">
            <a:avLst/>
          </a:prstGeom>
          <a:solidFill>
            <a:srgbClr val="0073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601800" y="2090861"/>
            <a:ext cx="5949030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1885" y="378639"/>
            <a:ext cx="7525964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8121885" y="2090861"/>
            <a:ext cx="7525963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16" descr="TOTVS_ne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" y="378639"/>
            <a:ext cx="1324881" cy="5315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799" y="1175133"/>
            <a:ext cx="349050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700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6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725488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ヒラギノ角ゴ Pro W3" pitchFamily="-107" charset="-128"/>
          <a:cs typeface="ヒラギノ角ゴ Pro W3" pitchFamily="-107" charset="-128"/>
        </a:defRPr>
      </a:lvl1pPr>
      <a:lvl2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2pPr>
      <a:lvl3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3pPr>
      <a:lvl4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4pPr>
      <a:lvl5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5pPr>
      <a:lvl6pPr marL="4572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6pPr>
      <a:lvl7pPr marL="9144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7pPr>
      <a:lvl8pPr marL="13716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8pPr>
      <a:lvl9pPr marL="18288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9pPr>
    </p:titleStyle>
    <p:bodyStyle>
      <a:lvl1pPr marL="542925" indent="-542925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pitchFamily="-107" charset="-128"/>
        </a:defRPr>
      </a:lvl1pPr>
      <a:lvl2pPr marL="1177925" indent="-452438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2pPr>
      <a:lvl3pPr marL="1812925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3pPr>
      <a:lvl4pPr marL="2538413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4pPr>
      <a:lvl5pPr marL="3263900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5pPr>
      <a:lvl6pPr marL="3990419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949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1480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7011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531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061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592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123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7653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3184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8715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4245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faz.rs.gov.br/ASP/Download/pdf/LayoutGIAv8.pdf" TargetMode="External"/><Relationship Id="rId2" Type="http://schemas.openxmlformats.org/officeDocument/2006/relationships/hyperlink" Target="https://www.sefaz.rs.gov.br/DWN/GIAv8Instal.asp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efaz.rs.gov.br/ASP/Download/pdf/RelatorioPublicacao_GIA840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dn.totvs.com/display/LLOG/DT_Gera_Lote_GIA_RS" TargetMode="External"/><Relationship Id="rId2" Type="http://schemas.openxmlformats.org/officeDocument/2006/relationships/hyperlink" Target="http://tdn.totvs.com/pages/viewpage.action?pageId=224120214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tdn.totvs.com/display/LLOG/DT_DIEF_CE_Regime_Recolh_Outros_EPP" TargetMode="External"/><Relationship Id="rId4" Type="http://schemas.openxmlformats.org/officeDocument/2006/relationships/hyperlink" Target="http://tdn.totvs.com/display/LLOG/ER_PCREQ-9796_GIA_ST_DIFA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Gestão</a:t>
            </a:r>
            <a:r>
              <a:rPr lang="en-US" dirty="0" smtClean="0"/>
              <a:t> Fiscal, </a:t>
            </a:r>
            <a:r>
              <a:rPr lang="en-US" dirty="0" err="1" smtClean="0"/>
              <a:t>Fevereiro</a:t>
            </a:r>
            <a:r>
              <a:rPr lang="en-US" dirty="0" smtClean="0"/>
              <a:t>/2016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143000" y="996633"/>
            <a:ext cx="14260427" cy="2444321"/>
          </a:xfrm>
        </p:spPr>
        <p:txBody>
          <a:bodyPr/>
          <a:lstStyle/>
          <a:p>
            <a:r>
              <a:rPr lang="pt-BR" dirty="0"/>
              <a:t>GIA RS - Alteração </a:t>
            </a:r>
            <a:r>
              <a:rPr lang="en-US" dirty="0"/>
              <a:t>Layout </a:t>
            </a:r>
            <a:r>
              <a:rPr lang="pt-BR" dirty="0" smtClean="0"/>
              <a:t>8.4 </a:t>
            </a:r>
          </a:p>
          <a:p>
            <a:r>
              <a:rPr lang="pt-BR" dirty="0" smtClean="0"/>
              <a:t> </a:t>
            </a:r>
            <a:r>
              <a:rPr lang="pt-BR" dirty="0"/>
              <a:t>Fundo de Ampara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703530"/>
            <a:ext cx="1335069" cy="133506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124825" y="4572000"/>
            <a:ext cx="8124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Narrow"/>
                <a:cs typeface="Arial Narrow"/>
              </a:rPr>
              <a:t>DESCRIÇÃO</a:t>
            </a:r>
            <a:endParaRPr lang="en-US" sz="4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40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pt-BR" sz="2800" dirty="0"/>
              <a:t>GIA RS - Alteração </a:t>
            </a:r>
            <a:r>
              <a:rPr lang="en-US" sz="2800" dirty="0"/>
              <a:t>Layout </a:t>
            </a:r>
            <a:r>
              <a:rPr lang="pt-BR" sz="2800" dirty="0"/>
              <a:t>8.4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DESCRIÇÃO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2026920" y="2319461"/>
            <a:ext cx="13620929" cy="4127059"/>
          </a:xfrm>
        </p:spPr>
        <p:txBody>
          <a:bodyPr/>
          <a:lstStyle/>
          <a:p>
            <a:pPr algn="just"/>
            <a:endParaRPr lang="en-US" dirty="0" smtClean="0"/>
          </a:p>
          <a:p>
            <a:r>
              <a:rPr lang="pt-BR" dirty="0"/>
              <a:t>A nova versão do Layout de Sistema próprio contendo as alterações referentes ao Fundo Ampara passa a valer a partir da versão 8.4.0, para entrega de </a:t>
            </a:r>
            <a:r>
              <a:rPr lang="pt-BR" dirty="0" err="1"/>
              <a:t>GIAs</a:t>
            </a:r>
            <a:r>
              <a:rPr lang="pt-BR" dirty="0"/>
              <a:t> a partir do período de Janeiro de 2016 (01/2016). O arquivo está disponível no site da SEFAZ-RS e pode ser obtido através do endereço abaixo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Site da </a:t>
            </a:r>
            <a:r>
              <a:rPr lang="pt-BR" dirty="0" err="1"/>
              <a:t>Sefaz</a:t>
            </a:r>
            <a:r>
              <a:rPr lang="pt-BR" dirty="0"/>
              <a:t> RS: </a:t>
            </a:r>
            <a:r>
              <a:rPr lang="pt-BR" dirty="0">
                <a:hlinkClick r:id="rId2"/>
              </a:rPr>
              <a:t>https://www.sefaz.rs.gov.br/DWN/GIAv8Instal.aspx</a:t>
            </a:r>
            <a:endParaRPr lang="pt-BR" dirty="0"/>
          </a:p>
          <a:p>
            <a:r>
              <a:rPr lang="pt-BR" dirty="0">
                <a:hlinkClick r:id="rId3"/>
              </a:rPr>
              <a:t>https://www.sefaz.rs.gov.br/ASP/Download/pdf/LayoutGIAv8.pdf</a:t>
            </a:r>
            <a:endParaRPr lang="pt-BR" dirty="0"/>
          </a:p>
          <a:p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www.sefaz.rs.gov.br/ASP/Download/pdf/RelatorioPublicacao_GIA840.pdf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pt-BR" sz="2800" dirty="0"/>
              <a:t>GIA RS - Alteração </a:t>
            </a:r>
            <a:r>
              <a:rPr lang="en-US" sz="2800" dirty="0"/>
              <a:t>Layout </a:t>
            </a:r>
            <a:r>
              <a:rPr lang="pt-BR" sz="2800" dirty="0"/>
              <a:t>8.4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DESCRIÇÃO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2026920" y="2319461"/>
            <a:ext cx="13620929" cy="4127059"/>
          </a:xfrm>
        </p:spPr>
        <p:txBody>
          <a:bodyPr/>
          <a:lstStyle/>
          <a:p>
            <a:pPr algn="just"/>
            <a:endParaRPr lang="en-US" dirty="0" smtClean="0"/>
          </a:p>
          <a:p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7" y="5479318"/>
            <a:ext cx="7361081" cy="75808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3" y="2997201"/>
            <a:ext cx="7550348" cy="21740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91" y="2949059"/>
            <a:ext cx="7314735" cy="37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703530"/>
            <a:ext cx="1335069" cy="133506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124825" y="4572000"/>
            <a:ext cx="8124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Narrow"/>
                <a:cs typeface="Arial Narrow"/>
              </a:rPr>
              <a:t>ALTERAÇÕES</a:t>
            </a:r>
            <a:endParaRPr lang="en-US" sz="4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24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280" y="378639"/>
            <a:ext cx="13788569" cy="558800"/>
          </a:xfrm>
        </p:spPr>
        <p:txBody>
          <a:bodyPr/>
          <a:lstStyle/>
          <a:p>
            <a:r>
              <a:rPr lang="pt-BR" sz="2800" dirty="0"/>
              <a:t>GIA RS - Alteração </a:t>
            </a:r>
            <a:r>
              <a:rPr lang="en-US" sz="2800" dirty="0"/>
              <a:t>Layout </a:t>
            </a:r>
            <a:r>
              <a:rPr lang="pt-BR" sz="2800" dirty="0"/>
              <a:t>8.4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2244000" y="1787994"/>
            <a:ext cx="13142050" cy="6658652"/>
          </a:xfrm>
        </p:spPr>
        <p:txBody>
          <a:bodyPr/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pt-BR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**A </a:t>
            </a: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GIA RS </a:t>
            </a:r>
            <a:r>
              <a:rPr lang="pt-BR" dirty="0" err="1">
                <a:solidFill>
                  <a:srgbClr val="000000"/>
                </a:solidFill>
                <a:latin typeface="Arial Narrow" panose="020B0606020202030204" pitchFamily="34" charset="0"/>
              </a:rPr>
              <a:t>Logix</a:t>
            </a: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 não gera o anexo VIII e IX, por isso não serão contemplados nesta alteração.</a:t>
            </a:r>
          </a:p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 smtClean="0"/>
              <a:t>ALTERAÇÕES</a:t>
            </a:r>
            <a:endParaRPr lang="pt-B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9400" y="302260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970679"/>
              </p:ext>
            </p:extLst>
          </p:nvPr>
        </p:nvGraphicFramePr>
        <p:xfrm>
          <a:off x="2358553" y="2860182"/>
          <a:ext cx="5973948" cy="518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Imagem de Bitmap" r:id="rId3" imgW="7306695" imgH="6323810" progId="Paint.Picture">
                  <p:embed/>
                </p:oleObj>
              </mc:Choice>
              <mc:Fallback>
                <p:oleObj name="Imagem de Bitmap" r:id="rId3" imgW="7306695" imgH="632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553" y="2860182"/>
                        <a:ext cx="5973948" cy="5183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438270"/>
              </p:ext>
            </p:extLst>
          </p:nvPr>
        </p:nvGraphicFramePr>
        <p:xfrm>
          <a:off x="9118600" y="4360880"/>
          <a:ext cx="3943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Imagem de Bitmap" r:id="rId5" imgW="4114286" imgH="638264" progId="Paint.Picture">
                  <p:embed/>
                </p:oleObj>
              </mc:Choice>
              <mc:Fallback>
                <p:oleObj name="Imagem de Bitmap" r:id="rId5" imgW="4114286" imgH="638264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8600" y="4360880"/>
                        <a:ext cx="39433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65893"/>
              </p:ext>
            </p:extLst>
          </p:nvPr>
        </p:nvGraphicFramePr>
        <p:xfrm>
          <a:off x="9118600" y="5223527"/>
          <a:ext cx="6267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Imagem de Bitmap" r:id="rId7" imgW="9628571" imgH="704948" progId="Paint.Picture">
                  <p:embed/>
                </p:oleObj>
              </mc:Choice>
              <mc:Fallback>
                <p:oleObj name="Imagem de Bitmap" r:id="rId7" imgW="9628571" imgH="70494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8600" y="5223527"/>
                        <a:ext cx="62674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954224" y="3578470"/>
            <a:ext cx="52578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da primeira linha com a soma dos dois campos referentes a Fundos de Ampara</a:t>
            </a:r>
            <a:endParaRPr kumimoji="0" lang="pt-BR" alt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Pgto. </a:t>
            </a:r>
            <a:r>
              <a:rPr kumimoji="0" lang="pt-BR" altLang="pt-BR" sz="1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Ocorr</a:t>
            </a: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Fato Gerador – ICMS Próprio Ampara Anexo VIII 15 N 825 (Não gerados)</a:t>
            </a:r>
            <a:endParaRPr kumimoji="0" lang="pt-BR" alt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Pgto. </a:t>
            </a:r>
            <a:r>
              <a:rPr kumimoji="0" lang="pt-BR" altLang="pt-BR" sz="1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Ocorr</a:t>
            </a: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Fato Gerador – ICMS Subst. Tributária Ampara (Não gerados)</a:t>
            </a:r>
            <a:endParaRPr kumimoji="0" lang="pt-BR" alt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18600" y="4779271"/>
            <a:ext cx="387798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Linha do Anexo X  -Apresentação dos valores de Fundo de Ampara</a:t>
            </a:r>
            <a:endParaRPr kumimoji="0" lang="pt-BR" alt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358553" y="1645553"/>
            <a:ext cx="13822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Foram </a:t>
            </a:r>
            <a:r>
              <a:rPr lang="pt-BR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incluídos os campos  "ICMS Próprio Ampara" e "ICMS ST Ampara" no anexo X e campo "Fundo Ampara/RS" no Quadro B</a:t>
            </a:r>
            <a:r>
              <a:rPr lang="pt-BR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pt-BR" sz="2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703530"/>
            <a:ext cx="1335069" cy="133506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124825" y="4572000"/>
            <a:ext cx="8124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Narrow"/>
                <a:cs typeface="Arial Narrow"/>
              </a:rPr>
              <a:t>IMPLANTAÇÃO</a:t>
            </a:r>
            <a:endParaRPr lang="en-US" sz="4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547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0" y="378639"/>
            <a:ext cx="12935129" cy="558800"/>
          </a:xfrm>
        </p:spPr>
        <p:txBody>
          <a:bodyPr/>
          <a:lstStyle/>
          <a:p>
            <a:r>
              <a:rPr lang="en-US" sz="2800" dirty="0" err="1" smtClean="0"/>
              <a:t>Liberação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601800" y="2090861"/>
            <a:ext cx="15046049" cy="6108259"/>
          </a:xfrm>
        </p:spPr>
        <p:txBody>
          <a:bodyPr/>
          <a:lstStyle/>
          <a:p>
            <a:r>
              <a:rPr lang="en-US" b="1" dirty="0" smtClean="0"/>
              <a:t>Update:</a:t>
            </a:r>
          </a:p>
          <a:p>
            <a:r>
              <a:rPr lang="en-US" dirty="0" smtClean="0"/>
              <a:t>02-2016 (12.1.10) </a:t>
            </a:r>
          </a:p>
          <a:p>
            <a:r>
              <a:rPr lang="en-US" dirty="0" smtClean="0"/>
              <a:t>Download: 07/04/2016</a:t>
            </a:r>
          </a:p>
          <a:p>
            <a:endParaRPr lang="en-US" dirty="0"/>
          </a:p>
          <a:p>
            <a:r>
              <a:rPr lang="en-US" b="1" dirty="0" err="1" smtClean="0"/>
              <a:t>Documento</a:t>
            </a:r>
            <a:r>
              <a:rPr lang="en-US" b="1" dirty="0" smtClean="0"/>
              <a:t> </a:t>
            </a:r>
            <a:r>
              <a:rPr lang="en-US" b="1" dirty="0" err="1" smtClean="0"/>
              <a:t>Técnico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PCREQ-7620: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tdn.totvs.com/pages/viewpage.action?pageId=224120214</a:t>
            </a:r>
            <a:endParaRPr lang="en-US" dirty="0" smtClean="0"/>
          </a:p>
          <a:p>
            <a:r>
              <a:rPr lang="en-US" dirty="0" smtClean="0"/>
              <a:t>PCREQ-9794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tdn.totvs.com/display/LLOG/DT_Gera_Lote_GIA_RS</a:t>
            </a:r>
            <a:endParaRPr lang="en-US" dirty="0" smtClean="0"/>
          </a:p>
          <a:p>
            <a:r>
              <a:rPr lang="en-US" dirty="0" smtClean="0"/>
              <a:t>PCREQ-9796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tdn.totvs.com/display/LLOG/ER_PCREQ-9796_GIA_ST_DIFAL</a:t>
            </a:r>
            <a:endParaRPr lang="en-US" dirty="0" smtClean="0"/>
          </a:p>
          <a:p>
            <a:r>
              <a:rPr lang="en-US" dirty="0" smtClean="0"/>
              <a:t>PCREQ-9806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tdn.totvs.com/display/LLOG/DT_DIEF_CE_Regime_Recolh_Outros_EPP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370874" y="2186004"/>
            <a:ext cx="4754136" cy="558800"/>
          </a:xfrm>
          <a:prstGeom prst="rect">
            <a:avLst/>
          </a:prstGeom>
        </p:spPr>
        <p:txBody>
          <a:bodyPr anchor="ctr"/>
          <a:lstStyle>
            <a:lvl1pPr algn="l" defTabSz="725488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FFFFF"/>
                </a:solidFill>
                <a:latin typeface="Arial Narrow"/>
                <a:ea typeface="ヒラギノ角ゴ Pro W3" pitchFamily="-107" charset="-128"/>
                <a:cs typeface="Arial Narrow"/>
              </a:defRPr>
            </a:lvl1pPr>
            <a:lvl2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r>
              <a:rPr lang="en-US" dirty="0" smtClean="0"/>
              <a:t>Patricia Moreira Librelato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idx="14"/>
          </p:nvPr>
        </p:nvSpPr>
        <p:spPr>
          <a:xfrm>
            <a:off x="10372725" y="2901871"/>
            <a:ext cx="4754136" cy="8530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OTVS - Paleta Oficial">
      <a:dk1>
        <a:sysClr val="windowText" lastClr="000000"/>
      </a:dk1>
      <a:lt1>
        <a:sysClr val="window" lastClr="FFFFFF"/>
      </a:lt1>
      <a:dk2>
        <a:srgbClr val="0C9AC0"/>
      </a:dk2>
      <a:lt2>
        <a:srgbClr val="FFFFFF"/>
      </a:lt2>
      <a:accent1>
        <a:srgbClr val="272054"/>
      </a:accent1>
      <a:accent2>
        <a:srgbClr val="00749B"/>
      </a:accent2>
      <a:accent3>
        <a:srgbClr val="4A5C61"/>
      </a:accent3>
      <a:accent4>
        <a:srgbClr val="00B5C7"/>
      </a:accent4>
      <a:accent5>
        <a:srgbClr val="ED9C2E"/>
      </a:accent5>
      <a:accent6>
        <a:srgbClr val="FFFFFF"/>
      </a:accent6>
      <a:hlink>
        <a:srgbClr val="00B5C7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>
          <a:defRPr sz="2800" dirty="0" err="1" smtClean="0">
            <a:solidFill>
              <a:srgbClr val="4A5C6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8429</TotalTime>
  <Words>223</Words>
  <Application>Microsoft Office PowerPoint</Application>
  <PresentationFormat>Personalizar</PresentationFormat>
  <Paragraphs>50</Paragraphs>
  <Slides>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Courier New</vt:lpstr>
      <vt:lpstr>Lucida Grande</vt:lpstr>
      <vt:lpstr>Times New Roman</vt:lpstr>
      <vt:lpstr>ヒラギノ角ゴ Pro W3</vt:lpstr>
      <vt:lpstr>Office Theme</vt:lpstr>
      <vt:lpstr>Imagem de Bitmap</vt:lpstr>
      <vt:lpstr>Gestão Fiscal, Fevereiro/2016</vt:lpstr>
      <vt:lpstr>Apresentação do PowerPoint</vt:lpstr>
      <vt:lpstr>GIA RS - Alteração Layout 8.4 </vt:lpstr>
      <vt:lpstr>GIA RS - Alteração Layout 8.4 </vt:lpstr>
      <vt:lpstr>Apresentação do PowerPoint</vt:lpstr>
      <vt:lpstr>GIA RS - Alteração Layout 8.4 </vt:lpstr>
      <vt:lpstr>Apresentação do PowerPoint</vt:lpstr>
      <vt:lpstr>Liberação</vt:lpstr>
      <vt:lpstr>Apresentação do PowerPoint</vt:lpstr>
    </vt:vector>
  </TitlesOfParts>
  <Company>OZ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Thiago Alves Soares</dc:creator>
  <cp:lastModifiedBy>Luciane Gomes Pinheiro</cp:lastModifiedBy>
  <cp:revision>446</cp:revision>
  <dcterms:created xsi:type="dcterms:W3CDTF">2014-04-10T12:12:37Z</dcterms:created>
  <dcterms:modified xsi:type="dcterms:W3CDTF">2016-03-18T18:07:40Z</dcterms:modified>
</cp:coreProperties>
</file>