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31" r:id="rId2"/>
    <p:sldId id="311" r:id="rId3"/>
    <p:sldId id="394" r:id="rId4"/>
    <p:sldId id="414" r:id="rId5"/>
    <p:sldId id="415" r:id="rId6"/>
    <p:sldId id="403" r:id="rId7"/>
    <p:sldId id="410" r:id="rId8"/>
    <p:sldId id="405" r:id="rId9"/>
    <p:sldId id="369" r:id="rId10"/>
  </p:sldIdLst>
  <p:sldSz cx="16249650" cy="9144000"/>
  <p:notesSz cx="6858000" cy="9144000"/>
  <p:defaultTextStyle>
    <a:defPPr>
      <a:defRPr lang="en-US"/>
    </a:defPPr>
    <a:lvl1pPr algn="l" defTabSz="725488" rtl="0" fontAlgn="base">
      <a:spcBef>
        <a:spcPct val="0"/>
      </a:spcBef>
      <a:spcAft>
        <a:spcPct val="0"/>
      </a:spcAft>
      <a:defRPr sz="2900" kern="1200">
        <a:solidFill>
          <a:schemeClr val="tx1"/>
        </a:solidFill>
        <a:latin typeface="Arial" pitchFamily="34" charset="0"/>
        <a:ea typeface="ヒラギノ角ゴ Pro W3" pitchFamily="-84" charset="-128"/>
        <a:cs typeface="+mn-cs"/>
      </a:defRPr>
    </a:lvl1pPr>
    <a:lvl2pPr marL="725488" indent="-268288" algn="l" defTabSz="725488" rtl="0" fontAlgn="base">
      <a:spcBef>
        <a:spcPct val="0"/>
      </a:spcBef>
      <a:spcAft>
        <a:spcPct val="0"/>
      </a:spcAft>
      <a:defRPr sz="2900" kern="1200">
        <a:solidFill>
          <a:schemeClr val="tx1"/>
        </a:solidFill>
        <a:latin typeface="Arial" pitchFamily="34" charset="0"/>
        <a:ea typeface="ヒラギノ角ゴ Pro W3" pitchFamily="-84" charset="-128"/>
        <a:cs typeface="+mn-cs"/>
      </a:defRPr>
    </a:lvl2pPr>
    <a:lvl3pPr marL="1450975" indent="-536575" algn="l" defTabSz="725488" rtl="0" fontAlgn="base">
      <a:spcBef>
        <a:spcPct val="0"/>
      </a:spcBef>
      <a:spcAft>
        <a:spcPct val="0"/>
      </a:spcAft>
      <a:defRPr sz="2900" kern="1200">
        <a:solidFill>
          <a:schemeClr val="tx1"/>
        </a:solidFill>
        <a:latin typeface="Arial" pitchFamily="34" charset="0"/>
        <a:ea typeface="ヒラギノ角ゴ Pro W3" pitchFamily="-84" charset="-128"/>
        <a:cs typeface="+mn-cs"/>
      </a:defRPr>
    </a:lvl3pPr>
    <a:lvl4pPr marL="2176463" indent="-804863" algn="l" defTabSz="725488" rtl="0" fontAlgn="base">
      <a:spcBef>
        <a:spcPct val="0"/>
      </a:spcBef>
      <a:spcAft>
        <a:spcPct val="0"/>
      </a:spcAft>
      <a:defRPr sz="2900" kern="1200">
        <a:solidFill>
          <a:schemeClr val="tx1"/>
        </a:solidFill>
        <a:latin typeface="Arial" pitchFamily="34" charset="0"/>
        <a:ea typeface="ヒラギノ角ゴ Pro W3" pitchFamily="-84" charset="-128"/>
        <a:cs typeface="+mn-cs"/>
      </a:defRPr>
    </a:lvl4pPr>
    <a:lvl5pPr marL="2901950" indent="-1073150" algn="l" defTabSz="725488" rtl="0" fontAlgn="base">
      <a:spcBef>
        <a:spcPct val="0"/>
      </a:spcBef>
      <a:spcAft>
        <a:spcPct val="0"/>
      </a:spcAft>
      <a:defRPr sz="29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9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9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9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9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3525">
          <p15:clr>
            <a:srgbClr val="A4A3A4"/>
          </p15:clr>
        </p15:guide>
        <p15:guide id="2" pos="5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5C61"/>
    <a:srgbClr val="1CB5C5"/>
    <a:srgbClr val="019ABE"/>
    <a:srgbClr val="FFFFFF"/>
    <a:srgbClr val="00739C"/>
    <a:srgbClr val="EC9B3C"/>
    <a:srgbClr val="FF2B33"/>
    <a:srgbClr val="223E4C"/>
    <a:srgbClr val="1F3844"/>
    <a:srgbClr val="143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1" autoAdjust="0"/>
    <p:restoredTop sz="94711" autoAdjust="0"/>
  </p:normalViewPr>
  <p:slideViewPr>
    <p:cSldViewPr snapToGrid="0" snapToObjects="1">
      <p:cViewPr varScale="1">
        <p:scale>
          <a:sx n="63" d="100"/>
          <a:sy n="63" d="100"/>
        </p:scale>
        <p:origin x="78" y="510"/>
      </p:cViewPr>
      <p:guideLst>
        <p:guide orient="horz" pos="3525"/>
        <p:guide pos="51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A95450B-EB12-4B4F-9EA6-1BEE48EC9613}" type="datetime1">
              <a:rPr lang="en-US"/>
              <a:pPr/>
              <a:t>8/9/2016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7303802-B1C5-4F7A-AAC0-8B0D8219AD6F}" type="slidenum">
              <a:rPr lang="en-US"/>
              <a:pPr/>
              <a:t>‹nº›</a:t>
            </a:fld>
            <a:endParaRPr lang="en-US"/>
          </a:p>
        </p:txBody>
      </p:sp>
    </p:spTree>
    <p:extLst>
      <p:ext uri="{BB962C8B-B14F-4D97-AF65-F5344CB8AC3E}">
        <p14:creationId xmlns:p14="http://schemas.microsoft.com/office/powerpoint/2010/main" val="42025466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ea typeface="ヒラギノ角ゴ Pro W3" pitchFamily="-84" charset="-128"/>
            </a:endParaRPr>
          </a:p>
        </p:txBody>
      </p:sp>
      <p:sp>
        <p:nvSpPr>
          <p:cNvPr id="15363" name="Slide Number Placeholder 3"/>
          <p:cNvSpPr>
            <a:spLocks noGrp="1"/>
          </p:cNvSpPr>
          <p:nvPr>
            <p:ph type="sldNum" sz="quarter" idx="5"/>
          </p:nvPr>
        </p:nvSpPr>
        <p:spPr bwMode="auto">
          <a:noFill/>
          <a:ln>
            <a:miter lim="800000"/>
            <a:headEnd/>
            <a:tailEnd/>
          </a:ln>
        </p:spPr>
        <p:txBody>
          <a:bodyPr/>
          <a:lstStyle/>
          <a:p>
            <a:fld id="{FE0C5FFE-B865-4CB0-BDE1-F3A4F6F261ED}" type="slidenum">
              <a:rPr lang="en-US"/>
              <a:pPr/>
              <a:t>1</a:t>
            </a:fld>
            <a:endParaRPr lang="en-US"/>
          </a:p>
        </p:txBody>
      </p:sp>
    </p:spTree>
    <p:extLst>
      <p:ext uri="{BB962C8B-B14F-4D97-AF65-F5344CB8AC3E}">
        <p14:creationId xmlns:p14="http://schemas.microsoft.com/office/powerpoint/2010/main" val="388631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7303802-B1C5-4F7A-AAC0-8B0D8219AD6F}" type="slidenum">
              <a:rPr lang="en-US" smtClean="0"/>
              <a:pPr/>
              <a:t>6</a:t>
            </a:fld>
            <a:endParaRPr lang="en-US"/>
          </a:p>
        </p:txBody>
      </p:sp>
    </p:spTree>
    <p:extLst>
      <p:ext uri="{BB962C8B-B14F-4D97-AF65-F5344CB8AC3E}">
        <p14:creationId xmlns:p14="http://schemas.microsoft.com/office/powerpoint/2010/main" val="337280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7303802-B1C5-4F7A-AAC0-8B0D8219AD6F}" type="slidenum">
              <a:rPr lang="en-US" smtClean="0"/>
              <a:pPr/>
              <a:t>7</a:t>
            </a:fld>
            <a:endParaRPr lang="en-US"/>
          </a:p>
        </p:txBody>
      </p:sp>
    </p:spTree>
    <p:extLst>
      <p:ext uri="{BB962C8B-B14F-4D97-AF65-F5344CB8AC3E}">
        <p14:creationId xmlns:p14="http://schemas.microsoft.com/office/powerpoint/2010/main" val="4003866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352972" y="4719638"/>
            <a:ext cx="8050455" cy="430212"/>
          </a:xfrm>
          <a:prstGeom prst="rect">
            <a:avLst/>
          </a:prstGeom>
        </p:spPr>
        <p:txBody>
          <a:bodyPr anchor="ctr"/>
          <a:lstStyle>
            <a:lvl1pPr algn="r">
              <a:defRPr sz="2200" b="1">
                <a:solidFill>
                  <a:srgbClr val="1CB5C5"/>
                </a:solidFill>
                <a:latin typeface="Arial Narrow"/>
                <a:cs typeface="Arial Narrow"/>
              </a:defRPr>
            </a:lvl1pPr>
          </a:lstStyle>
          <a:p>
            <a:r>
              <a:rPr lang="en-US" dirty="0" smtClean="0"/>
              <a:t>NOME SOBRENOME, MÊS ANO</a:t>
            </a:r>
            <a:endParaRPr lang="en-US" dirty="0"/>
          </a:p>
        </p:txBody>
      </p:sp>
      <p:sp>
        <p:nvSpPr>
          <p:cNvPr id="5" name="Text Placeholder 2"/>
          <p:cNvSpPr>
            <a:spLocks noGrp="1"/>
          </p:cNvSpPr>
          <p:nvPr>
            <p:ph type="body" idx="13" hasCustomPrompt="1"/>
          </p:nvPr>
        </p:nvSpPr>
        <p:spPr>
          <a:xfrm>
            <a:off x="7352972" y="1331913"/>
            <a:ext cx="8050455" cy="2444321"/>
          </a:xfrm>
          <a:prstGeom prst="rect">
            <a:avLst/>
          </a:prstGeom>
        </p:spPr>
        <p:txBody>
          <a:bodyPr anchor="t"/>
          <a:lstStyle>
            <a:lvl1pPr marL="0" indent="0" algn="r">
              <a:buNone/>
              <a:defRPr sz="6200" b="0">
                <a:solidFill>
                  <a:schemeClr val="bg1"/>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smtClean="0"/>
              <a:t>CLICK TO EDIT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_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9"/>
          <p:cNvSpPr>
            <a:spLocks noGrp="1"/>
          </p:cNvSpPr>
          <p:nvPr>
            <p:ph type="pic" sz="quarter" idx="15" hasCustomPrompt="1"/>
          </p:nvPr>
        </p:nvSpPr>
        <p:spPr>
          <a:xfrm>
            <a:off x="8089900" y="2703531"/>
            <a:ext cx="1335069" cy="1335068"/>
          </a:xfrm>
          <a:prstGeom prst="rect">
            <a:avLst/>
          </a:prstGeom>
        </p:spPr>
        <p:txBody>
          <a:bodyPr vert="horz" anchor="ctr"/>
          <a:lstStyle>
            <a:lvl1pPr marL="0" indent="0" algn="ctr">
              <a:buNone/>
              <a:defRPr sz="1100">
                <a:solidFill>
                  <a:schemeClr val="bg1"/>
                </a:solidFill>
              </a:defRPr>
            </a:lvl1pPr>
          </a:lstStyle>
          <a:p>
            <a:r>
              <a:rPr lang="en-US" dirty="0" err="1" smtClean="0"/>
              <a:t>Insira</a:t>
            </a:r>
            <a:r>
              <a:rPr lang="en-US" dirty="0" smtClean="0"/>
              <a:t> </a:t>
            </a:r>
            <a:r>
              <a:rPr lang="en-US" dirty="0" err="1" smtClean="0"/>
              <a:t>aqui</a:t>
            </a:r>
            <a:r>
              <a:rPr lang="en-US" dirty="0" smtClean="0"/>
              <a:t> um </a:t>
            </a:r>
            <a:r>
              <a:rPr lang="en-US" dirty="0" err="1" smtClean="0"/>
              <a:t>ícone</a:t>
            </a:r>
            <a:r>
              <a:rPr lang="en-US" dirty="0" smtClean="0"/>
              <a:t> da </a:t>
            </a:r>
            <a:r>
              <a:rPr lang="en-US" dirty="0" err="1" smtClean="0"/>
              <a:t>biblioteca</a:t>
            </a:r>
            <a:r>
              <a:rPr lang="en-US" dirty="0" smtClean="0"/>
              <a:t> TOTVS, </a:t>
            </a:r>
            <a:r>
              <a:rPr lang="en-US" dirty="0" err="1" smtClean="0"/>
              <a:t>disponível</a:t>
            </a:r>
            <a:r>
              <a:rPr lang="en-US" dirty="0" smtClean="0"/>
              <a:t> no </a:t>
            </a:r>
            <a:r>
              <a:rPr lang="en-US" dirty="0" err="1" smtClean="0"/>
              <a:t>Guia</a:t>
            </a:r>
            <a:r>
              <a:rPr lang="en-US" dirty="0" smtClean="0"/>
              <a:t> de </a:t>
            </a:r>
            <a:r>
              <a:rPr lang="en-US" dirty="0" err="1" smtClean="0"/>
              <a:t>Uso</a:t>
            </a:r>
            <a:r>
              <a:rPr lang="en-US" dirty="0" smtClean="0"/>
              <a:t> do PPT</a:t>
            </a:r>
            <a:endParaRPr lang="en-US" dirty="0"/>
          </a:p>
        </p:txBody>
      </p:sp>
      <p:sp>
        <p:nvSpPr>
          <p:cNvPr id="5" name="Title 1"/>
          <p:cNvSpPr>
            <a:spLocks noGrp="1"/>
          </p:cNvSpPr>
          <p:nvPr>
            <p:ph type="title" hasCustomPrompt="1"/>
          </p:nvPr>
        </p:nvSpPr>
        <p:spPr>
          <a:xfrm>
            <a:off x="8124825" y="4572000"/>
            <a:ext cx="8124825" cy="738188"/>
          </a:xfrm>
          <a:prstGeom prst="rect">
            <a:avLst/>
          </a:prstGeom>
        </p:spPr>
        <p:txBody>
          <a:bodyPr anchor="t"/>
          <a:lstStyle>
            <a:lvl1pPr algn="l">
              <a:defRPr sz="4000">
                <a:solidFill>
                  <a:schemeClr val="bg1"/>
                </a:solidFill>
                <a:latin typeface="Arial Narrow"/>
                <a:cs typeface="Arial Narrow"/>
              </a:defRPr>
            </a:lvl1pPr>
          </a:lstStyle>
          <a:p>
            <a:r>
              <a:rPr lang="en-US" dirty="0" smtClean="0"/>
              <a:t>CLICK TO EDIT CHAPTER</a:t>
            </a:r>
            <a:endParaRPr lang="en-US" dirty="0"/>
          </a:p>
        </p:txBody>
      </p:sp>
    </p:spTree>
    <p:extLst>
      <p:ext uri="{BB962C8B-B14F-4D97-AF65-F5344CB8AC3E}">
        <p14:creationId xmlns:p14="http://schemas.microsoft.com/office/powerpoint/2010/main" val="316817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_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9"/>
          <p:cNvSpPr>
            <a:spLocks noGrp="1"/>
          </p:cNvSpPr>
          <p:nvPr>
            <p:ph type="pic" sz="quarter" idx="15" hasCustomPrompt="1"/>
          </p:nvPr>
        </p:nvSpPr>
        <p:spPr>
          <a:xfrm>
            <a:off x="8089900" y="2703531"/>
            <a:ext cx="1335069" cy="1335068"/>
          </a:xfrm>
          <a:prstGeom prst="rect">
            <a:avLst/>
          </a:prstGeom>
        </p:spPr>
        <p:txBody>
          <a:bodyPr vert="horz" anchor="ctr"/>
          <a:lstStyle>
            <a:lvl1pPr marL="0" indent="0" algn="ctr">
              <a:buNone/>
              <a:defRPr sz="1100">
                <a:solidFill>
                  <a:schemeClr val="bg1"/>
                </a:solidFill>
              </a:defRPr>
            </a:lvl1pPr>
          </a:lstStyle>
          <a:p>
            <a:r>
              <a:rPr lang="en-US" dirty="0" err="1" smtClean="0"/>
              <a:t>Insira</a:t>
            </a:r>
            <a:r>
              <a:rPr lang="en-US" dirty="0" smtClean="0"/>
              <a:t> </a:t>
            </a:r>
            <a:r>
              <a:rPr lang="en-US" dirty="0" err="1" smtClean="0"/>
              <a:t>aqui</a:t>
            </a:r>
            <a:r>
              <a:rPr lang="en-US" dirty="0" smtClean="0"/>
              <a:t> um </a:t>
            </a:r>
            <a:r>
              <a:rPr lang="en-US" dirty="0" err="1" smtClean="0"/>
              <a:t>ícone</a:t>
            </a:r>
            <a:r>
              <a:rPr lang="en-US" dirty="0" smtClean="0"/>
              <a:t> da </a:t>
            </a:r>
            <a:r>
              <a:rPr lang="en-US" dirty="0" err="1" smtClean="0"/>
              <a:t>biblioteca</a:t>
            </a:r>
            <a:r>
              <a:rPr lang="en-US" dirty="0" smtClean="0"/>
              <a:t> TOTVS, </a:t>
            </a:r>
            <a:r>
              <a:rPr lang="en-US" dirty="0" err="1" smtClean="0"/>
              <a:t>disponível</a:t>
            </a:r>
            <a:r>
              <a:rPr lang="en-US" dirty="0" smtClean="0"/>
              <a:t> no </a:t>
            </a:r>
            <a:r>
              <a:rPr lang="en-US" dirty="0" err="1" smtClean="0"/>
              <a:t>Guia</a:t>
            </a:r>
            <a:r>
              <a:rPr lang="en-US" dirty="0" smtClean="0"/>
              <a:t> de </a:t>
            </a:r>
            <a:r>
              <a:rPr lang="en-US" dirty="0" err="1" smtClean="0"/>
              <a:t>Uso</a:t>
            </a:r>
            <a:r>
              <a:rPr lang="en-US" dirty="0" smtClean="0"/>
              <a:t> do PPT</a:t>
            </a:r>
            <a:endParaRPr lang="en-US" dirty="0"/>
          </a:p>
        </p:txBody>
      </p:sp>
      <p:sp>
        <p:nvSpPr>
          <p:cNvPr id="5" name="Title 1"/>
          <p:cNvSpPr>
            <a:spLocks noGrp="1"/>
          </p:cNvSpPr>
          <p:nvPr>
            <p:ph type="title" hasCustomPrompt="1"/>
          </p:nvPr>
        </p:nvSpPr>
        <p:spPr>
          <a:xfrm>
            <a:off x="8124825" y="4572000"/>
            <a:ext cx="8124825" cy="738188"/>
          </a:xfrm>
          <a:prstGeom prst="rect">
            <a:avLst/>
          </a:prstGeom>
        </p:spPr>
        <p:txBody>
          <a:bodyPr anchor="t"/>
          <a:lstStyle>
            <a:lvl1pPr algn="l">
              <a:defRPr sz="4000">
                <a:solidFill>
                  <a:schemeClr val="bg1"/>
                </a:solidFill>
                <a:latin typeface="Arial Narrow"/>
                <a:cs typeface="Arial Narrow"/>
              </a:defRPr>
            </a:lvl1pPr>
          </a:lstStyle>
          <a:p>
            <a:r>
              <a:rPr lang="en-US" dirty="0" smtClean="0"/>
              <a:t>CLICK TO EDIT CHAPTER</a:t>
            </a:r>
            <a:endParaRPr lang="en-US" dirty="0"/>
          </a:p>
        </p:txBody>
      </p:sp>
    </p:spTree>
    <p:extLst>
      <p:ext uri="{BB962C8B-B14F-4D97-AF65-F5344CB8AC3E}">
        <p14:creationId xmlns:p14="http://schemas.microsoft.com/office/powerpoint/2010/main" val="368951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_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9"/>
          <p:cNvSpPr>
            <a:spLocks noGrp="1"/>
          </p:cNvSpPr>
          <p:nvPr>
            <p:ph type="pic" sz="quarter" idx="15" hasCustomPrompt="1"/>
          </p:nvPr>
        </p:nvSpPr>
        <p:spPr>
          <a:xfrm>
            <a:off x="8089900" y="2703531"/>
            <a:ext cx="1335069" cy="1335068"/>
          </a:xfrm>
          <a:prstGeom prst="rect">
            <a:avLst/>
          </a:prstGeom>
        </p:spPr>
        <p:txBody>
          <a:bodyPr vert="horz" anchor="ctr"/>
          <a:lstStyle>
            <a:lvl1pPr marL="0" indent="0" algn="ctr">
              <a:buNone/>
              <a:defRPr sz="1100">
                <a:solidFill>
                  <a:schemeClr val="bg1"/>
                </a:solidFill>
              </a:defRPr>
            </a:lvl1pPr>
          </a:lstStyle>
          <a:p>
            <a:r>
              <a:rPr lang="en-US" dirty="0" err="1" smtClean="0"/>
              <a:t>Insira</a:t>
            </a:r>
            <a:r>
              <a:rPr lang="en-US" dirty="0" smtClean="0"/>
              <a:t> </a:t>
            </a:r>
            <a:r>
              <a:rPr lang="en-US" dirty="0" err="1" smtClean="0"/>
              <a:t>aqui</a:t>
            </a:r>
            <a:r>
              <a:rPr lang="en-US" dirty="0" smtClean="0"/>
              <a:t> um </a:t>
            </a:r>
            <a:r>
              <a:rPr lang="en-US" dirty="0" err="1" smtClean="0"/>
              <a:t>ícone</a:t>
            </a:r>
            <a:r>
              <a:rPr lang="en-US" dirty="0" smtClean="0"/>
              <a:t> da </a:t>
            </a:r>
            <a:r>
              <a:rPr lang="en-US" dirty="0" err="1" smtClean="0"/>
              <a:t>biblioteca</a:t>
            </a:r>
            <a:r>
              <a:rPr lang="en-US" dirty="0" smtClean="0"/>
              <a:t> TOTVS, </a:t>
            </a:r>
            <a:r>
              <a:rPr lang="en-US" dirty="0" err="1" smtClean="0"/>
              <a:t>disponível</a:t>
            </a:r>
            <a:r>
              <a:rPr lang="en-US" dirty="0" smtClean="0"/>
              <a:t> no </a:t>
            </a:r>
            <a:r>
              <a:rPr lang="en-US" dirty="0" err="1" smtClean="0"/>
              <a:t>Guia</a:t>
            </a:r>
            <a:r>
              <a:rPr lang="en-US" dirty="0" smtClean="0"/>
              <a:t> de </a:t>
            </a:r>
            <a:r>
              <a:rPr lang="en-US" dirty="0" err="1" smtClean="0"/>
              <a:t>Uso</a:t>
            </a:r>
            <a:r>
              <a:rPr lang="en-US" dirty="0" smtClean="0"/>
              <a:t> do PPT</a:t>
            </a:r>
            <a:endParaRPr lang="en-US" dirty="0"/>
          </a:p>
        </p:txBody>
      </p:sp>
      <p:sp>
        <p:nvSpPr>
          <p:cNvPr id="5" name="Title 1"/>
          <p:cNvSpPr>
            <a:spLocks noGrp="1"/>
          </p:cNvSpPr>
          <p:nvPr>
            <p:ph type="title" hasCustomPrompt="1"/>
          </p:nvPr>
        </p:nvSpPr>
        <p:spPr>
          <a:xfrm>
            <a:off x="8124825" y="4572000"/>
            <a:ext cx="8124825" cy="738188"/>
          </a:xfrm>
          <a:prstGeom prst="rect">
            <a:avLst/>
          </a:prstGeom>
        </p:spPr>
        <p:txBody>
          <a:bodyPr anchor="t"/>
          <a:lstStyle>
            <a:lvl1pPr algn="l">
              <a:defRPr sz="4000">
                <a:solidFill>
                  <a:schemeClr val="bg1"/>
                </a:solidFill>
                <a:latin typeface="Arial Narrow"/>
                <a:cs typeface="Arial Narrow"/>
              </a:defRPr>
            </a:lvl1pPr>
          </a:lstStyle>
          <a:p>
            <a:r>
              <a:rPr lang="en-US" dirty="0" smtClean="0"/>
              <a:t>CLICK TO EDIT CHAPTER</a:t>
            </a:r>
            <a:endParaRPr lang="en-US" dirty="0"/>
          </a:p>
        </p:txBody>
      </p:sp>
    </p:spTree>
    <p:extLst>
      <p:ext uri="{BB962C8B-B14F-4D97-AF65-F5344CB8AC3E}">
        <p14:creationId xmlns:p14="http://schemas.microsoft.com/office/powerpoint/2010/main" val="2535862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5"/>
          <p:cNvSpPr txBox="1">
            <a:spLocks noChangeArrowheads="1"/>
          </p:cNvSpPr>
          <p:nvPr userDrawn="1"/>
        </p:nvSpPr>
        <p:spPr bwMode="auto">
          <a:xfrm>
            <a:off x="10372725" y="5010150"/>
            <a:ext cx="4999038" cy="738188"/>
          </a:xfrm>
          <a:prstGeom prst="rect">
            <a:avLst/>
          </a:prstGeom>
          <a:noFill/>
          <a:ln w="9525">
            <a:noFill/>
            <a:miter lim="800000"/>
            <a:headEnd/>
            <a:tailEnd/>
          </a:ln>
        </p:spPr>
        <p:txBody>
          <a:bodyPr>
            <a:spAutoFit/>
          </a:bodyPr>
          <a:lstStyle/>
          <a:p>
            <a:r>
              <a:rPr lang="en-US" sz="4200" dirty="0">
                <a:solidFill>
                  <a:srgbClr val="1CB5C5"/>
                </a:solidFill>
                <a:latin typeface="Arial Narrow"/>
                <a:cs typeface="Arial Narrow"/>
              </a:rPr>
              <a:t>Obrigado ;)</a:t>
            </a:r>
          </a:p>
        </p:txBody>
      </p:sp>
      <p:pic>
        <p:nvPicPr>
          <p:cNvPr id="5" name="Picture 7"/>
          <p:cNvPicPr>
            <a:picLocks noChangeAspect="1"/>
          </p:cNvPicPr>
          <p:nvPr userDrawn="1"/>
        </p:nvPicPr>
        <p:blipFill>
          <a:blip r:embed="rId3"/>
          <a:srcRect/>
          <a:stretch>
            <a:fillRect/>
          </a:stretch>
        </p:blipFill>
        <p:spPr bwMode="auto">
          <a:xfrm>
            <a:off x="8250238" y="1789113"/>
            <a:ext cx="1706562" cy="1706562"/>
          </a:xfrm>
          <a:prstGeom prst="rect">
            <a:avLst/>
          </a:prstGeom>
          <a:noFill/>
          <a:ln w="9525">
            <a:noFill/>
            <a:miter lim="800000"/>
            <a:headEnd/>
            <a:tailEnd/>
          </a:ln>
        </p:spPr>
      </p:pic>
      <p:sp>
        <p:nvSpPr>
          <p:cNvPr id="6" name="Title 1"/>
          <p:cNvSpPr>
            <a:spLocks noGrp="1"/>
          </p:cNvSpPr>
          <p:nvPr>
            <p:ph type="title" hasCustomPrompt="1"/>
          </p:nvPr>
        </p:nvSpPr>
        <p:spPr>
          <a:xfrm>
            <a:off x="10372725" y="1765201"/>
            <a:ext cx="4754136" cy="558800"/>
          </a:xfrm>
          <a:prstGeom prst="rect">
            <a:avLst/>
          </a:prstGeom>
        </p:spPr>
        <p:txBody>
          <a:bodyPr anchor="ctr"/>
          <a:lstStyle>
            <a:lvl1pPr algn="l">
              <a:defRPr sz="3200">
                <a:solidFill>
                  <a:srgbClr val="FFFFFF"/>
                </a:solidFill>
                <a:latin typeface="Arial Narrow"/>
                <a:cs typeface="Arial Narrow"/>
              </a:defRPr>
            </a:lvl1pPr>
          </a:lstStyle>
          <a:p>
            <a:r>
              <a:rPr lang="en-US" dirty="0" smtClean="0"/>
              <a:t>NOME SOBRENOME</a:t>
            </a:r>
            <a:endParaRPr lang="en-US" dirty="0"/>
          </a:p>
        </p:txBody>
      </p:sp>
      <p:sp>
        <p:nvSpPr>
          <p:cNvPr id="13" name="Text Placeholder 2"/>
          <p:cNvSpPr>
            <a:spLocks noGrp="1"/>
          </p:cNvSpPr>
          <p:nvPr>
            <p:ph type="body" idx="13" hasCustomPrompt="1"/>
          </p:nvPr>
        </p:nvSpPr>
        <p:spPr>
          <a:xfrm>
            <a:off x="10372726" y="2240456"/>
            <a:ext cx="4754136" cy="853016"/>
          </a:xfrm>
          <a:prstGeom prst="rect">
            <a:avLst/>
          </a:prstGeom>
        </p:spPr>
        <p:txBody>
          <a:bodyPr anchor="t"/>
          <a:lstStyle>
            <a:lvl1pPr marL="0" indent="0">
              <a:buNone/>
              <a:defRPr sz="2400" b="0">
                <a:solidFill>
                  <a:schemeClr val="bg1"/>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err="1" smtClean="0"/>
              <a:t>Área</a:t>
            </a:r>
            <a:r>
              <a:rPr lang="en-US" dirty="0" smtClean="0"/>
              <a:t> de </a:t>
            </a:r>
            <a:r>
              <a:rPr lang="en-US" dirty="0" err="1" smtClean="0"/>
              <a:t>atuação</a:t>
            </a:r>
            <a:r>
              <a:rPr lang="en-US" dirty="0" smtClean="0"/>
              <a:t/>
            </a:r>
            <a:br>
              <a:rPr lang="en-US" dirty="0" smtClean="0"/>
            </a:br>
            <a:r>
              <a:rPr lang="en-US" dirty="0" smtClean="0"/>
              <a:t>+55 (00) 0000-0000</a:t>
            </a:r>
          </a:p>
        </p:txBody>
      </p:sp>
      <p:sp>
        <p:nvSpPr>
          <p:cNvPr id="15" name="Text Placeholder 2"/>
          <p:cNvSpPr>
            <a:spLocks noGrp="1"/>
          </p:cNvSpPr>
          <p:nvPr>
            <p:ph type="body" idx="14" hasCustomPrompt="1"/>
          </p:nvPr>
        </p:nvSpPr>
        <p:spPr>
          <a:xfrm>
            <a:off x="10374576" y="3014468"/>
            <a:ext cx="4754136" cy="853016"/>
          </a:xfrm>
          <a:prstGeom prst="rect">
            <a:avLst/>
          </a:prstGeom>
        </p:spPr>
        <p:txBody>
          <a:bodyPr anchor="t"/>
          <a:lstStyle>
            <a:lvl1pPr marL="0" indent="0">
              <a:buNone/>
              <a:defRPr sz="2400" b="0">
                <a:solidFill>
                  <a:srgbClr val="1CB5C5"/>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err="1" smtClean="0"/>
              <a:t>nome.sobrenome@totvs.com.br</a:t>
            </a:r>
            <a:endParaRPr lang="en-US" dirty="0" smtClean="0"/>
          </a:p>
        </p:txBody>
      </p:sp>
    </p:spTree>
    <p:extLst>
      <p:ext uri="{BB962C8B-B14F-4D97-AF65-F5344CB8AC3E}">
        <p14:creationId xmlns:p14="http://schemas.microsoft.com/office/powerpoint/2010/main" val="41267696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10"/>
          <p:cNvPicPr>
            <a:picLocks noChangeAspect="1"/>
          </p:cNvPicPr>
          <p:nvPr userDrawn="1"/>
        </p:nvPicPr>
        <p:blipFill>
          <a:blip r:embed="rId3"/>
          <a:srcRect/>
          <a:stretch>
            <a:fillRect/>
          </a:stretch>
        </p:blipFill>
        <p:spPr bwMode="auto">
          <a:xfrm>
            <a:off x="5634038" y="1851025"/>
            <a:ext cx="1981200" cy="2032000"/>
          </a:xfrm>
          <a:prstGeom prst="rect">
            <a:avLst/>
          </a:prstGeom>
          <a:noFill/>
          <a:ln w="9525">
            <a:noFill/>
            <a:miter lim="800000"/>
            <a:headEnd/>
            <a:tailEnd/>
          </a:ln>
        </p:spPr>
      </p:pic>
      <p:sp>
        <p:nvSpPr>
          <p:cNvPr id="9" name="Content Placeholder 2"/>
          <p:cNvSpPr>
            <a:spLocks noGrp="1"/>
          </p:cNvSpPr>
          <p:nvPr>
            <p:ph idx="1" hasCustomPrompt="1"/>
          </p:nvPr>
        </p:nvSpPr>
        <p:spPr>
          <a:xfrm>
            <a:off x="8124825" y="4572000"/>
            <a:ext cx="6852790" cy="4083262"/>
          </a:xfrm>
          <a:prstGeom prst="rect">
            <a:avLst/>
          </a:prstGeom>
        </p:spPr>
        <p:txBody>
          <a:bodyPr/>
          <a:lstStyle>
            <a:lvl1pPr marL="457200" indent="-457200">
              <a:spcBef>
                <a:spcPts val="50"/>
              </a:spcBef>
              <a:buFont typeface="+mj-lt"/>
              <a:buAutoNum type="arabicPeriod"/>
              <a:defRPr sz="2200" b="0" i="0" baseline="0">
                <a:solidFill>
                  <a:srgbClr val="4A5C61"/>
                </a:solidFill>
                <a:latin typeface="Arial Narrow"/>
                <a:cs typeface="Arial Narrow"/>
              </a:defRPr>
            </a:lvl1pPr>
            <a:lvl2pPr marL="1239837" indent="-514350">
              <a:buSzPct val="100000"/>
              <a:buFont typeface="+mj-lt"/>
              <a:buAutoNum type="arabicPeriod"/>
              <a:defRPr sz="2800">
                <a:solidFill>
                  <a:srgbClr val="4A5C61"/>
                </a:solidFill>
                <a:latin typeface="Arial Narrow"/>
                <a:cs typeface="Arial Narrow"/>
              </a:defRPr>
            </a:lvl2pPr>
            <a:lvl3pPr marL="1965325" indent="-514350">
              <a:buFont typeface="+mj-lt"/>
              <a:buAutoNum type="arabicPeriod"/>
              <a:defRPr sz="2800">
                <a:solidFill>
                  <a:srgbClr val="4A5C61"/>
                </a:solidFill>
                <a:latin typeface="Arial Narrow"/>
                <a:cs typeface="Arial Narrow"/>
              </a:defRPr>
            </a:lvl3pPr>
            <a:lvl4pPr marL="2690813" indent="-514350">
              <a:buSzPct val="70000"/>
              <a:buFont typeface="+mj-lt"/>
              <a:buAutoNum type="arabicPeriod"/>
              <a:defRPr sz="2800">
                <a:solidFill>
                  <a:srgbClr val="4A5C61"/>
                </a:solidFill>
                <a:latin typeface="Arial Narrow"/>
                <a:cs typeface="Arial Narrow"/>
              </a:defRPr>
            </a:lvl4pPr>
            <a:lvl5pPr marL="3416300" indent="-514350">
              <a:buFont typeface="+mj-lt"/>
              <a:buAutoNum type="arabicPeriod"/>
              <a:defRPr sz="2800">
                <a:solidFill>
                  <a:srgbClr val="4A5C61"/>
                </a:solidFill>
                <a:latin typeface="Arial Narrow"/>
                <a:cs typeface="Arial Narrow"/>
              </a:defRPr>
            </a:lvl5pPr>
          </a:lstStyle>
          <a:p>
            <a:pPr lvl="0"/>
            <a:r>
              <a:rPr lang="en-US" dirty="0" smtClean="0"/>
              <a:t>CLICK TO EDIT TEXT</a:t>
            </a:r>
          </a:p>
          <a:p>
            <a:pPr lvl="0"/>
            <a:endParaRPr lang="en-US" dirty="0" smtClean="0"/>
          </a:p>
        </p:txBody>
      </p:sp>
      <p:sp>
        <p:nvSpPr>
          <p:cNvPr id="11" name="Text Placeholder 2"/>
          <p:cNvSpPr>
            <a:spLocks noGrp="1"/>
          </p:cNvSpPr>
          <p:nvPr>
            <p:ph type="body" idx="13" hasCustomPrompt="1"/>
          </p:nvPr>
        </p:nvSpPr>
        <p:spPr>
          <a:xfrm>
            <a:off x="8124825" y="1331912"/>
            <a:ext cx="5272576" cy="3012427"/>
          </a:xfrm>
          <a:prstGeom prst="rect">
            <a:avLst/>
          </a:prstGeom>
        </p:spPr>
        <p:txBody>
          <a:bodyPr anchor="t"/>
          <a:lstStyle>
            <a:lvl1pPr marL="0" indent="0">
              <a:buNone/>
              <a:defRPr sz="6200" b="0">
                <a:solidFill>
                  <a:srgbClr val="00739C"/>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smtClean="0"/>
              <a:t>HOJE FALAREMOS SOBRE</a:t>
            </a:r>
          </a:p>
        </p:txBody>
      </p:sp>
    </p:spTree>
    <p:extLst>
      <p:ext uri="{BB962C8B-B14F-4D97-AF65-F5344CB8AC3E}">
        <p14:creationId xmlns:p14="http://schemas.microsoft.com/office/powerpoint/2010/main" val="19482041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TOTVS_po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447" y="378639"/>
            <a:ext cx="1324878" cy="531567"/>
          </a:xfrm>
          <a:prstGeom prst="rect">
            <a:avLst/>
          </a:prstGeom>
        </p:spPr>
      </p:pic>
      <p:sp>
        <p:nvSpPr>
          <p:cNvPr id="11" name="Title 1"/>
          <p:cNvSpPr>
            <a:spLocks noGrp="1"/>
          </p:cNvSpPr>
          <p:nvPr>
            <p:ph type="title" hasCustomPrompt="1"/>
          </p:nvPr>
        </p:nvSpPr>
        <p:spPr>
          <a:xfrm>
            <a:off x="5129212" y="378639"/>
            <a:ext cx="10518637" cy="558800"/>
          </a:xfrm>
          <a:prstGeom prst="rect">
            <a:avLst/>
          </a:prstGeom>
        </p:spPr>
        <p:txBody>
          <a:bodyPr anchor="t"/>
          <a:lstStyle>
            <a:lvl1pPr algn="r">
              <a:defRPr sz="3200" b="1">
                <a:solidFill>
                  <a:srgbClr val="4A5C61"/>
                </a:solidFill>
                <a:latin typeface="Arial Narrow"/>
                <a:cs typeface="Arial Narrow"/>
              </a:defRPr>
            </a:lvl1pPr>
          </a:lstStyle>
          <a:p>
            <a:r>
              <a:rPr lang="en-US" dirty="0" smtClean="0"/>
              <a:t>CLICK TO EDIT TITLE</a:t>
            </a:r>
            <a:endParaRPr lang="en-US" dirty="0"/>
          </a:p>
        </p:txBody>
      </p:sp>
      <p:sp>
        <p:nvSpPr>
          <p:cNvPr id="12" name="Text Placeholder 2"/>
          <p:cNvSpPr>
            <a:spLocks noGrp="1"/>
          </p:cNvSpPr>
          <p:nvPr>
            <p:ph type="body" idx="13" hasCustomPrompt="1"/>
          </p:nvPr>
        </p:nvSpPr>
        <p:spPr>
          <a:xfrm>
            <a:off x="601800" y="1175133"/>
            <a:ext cx="3694331" cy="853016"/>
          </a:xfrm>
          <a:prstGeom prst="rect">
            <a:avLst/>
          </a:prstGeom>
        </p:spPr>
        <p:txBody>
          <a:bodyPr anchor="t"/>
          <a:lstStyle>
            <a:lvl1pPr marL="0" indent="0">
              <a:buNone/>
              <a:defRPr sz="2400" b="0">
                <a:solidFill>
                  <a:srgbClr val="00739C"/>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smtClean="0"/>
              <a:t>CLICK TO EDIT SUBTITLE</a:t>
            </a:r>
          </a:p>
        </p:txBody>
      </p:sp>
      <p:sp>
        <p:nvSpPr>
          <p:cNvPr id="13" name="Content Placeholder 2"/>
          <p:cNvSpPr>
            <a:spLocks noGrp="1"/>
          </p:cNvSpPr>
          <p:nvPr>
            <p:ph idx="14"/>
          </p:nvPr>
        </p:nvSpPr>
        <p:spPr>
          <a:xfrm>
            <a:off x="5129211" y="2090861"/>
            <a:ext cx="10518637" cy="6658652"/>
          </a:xfrm>
          <a:prstGeom prst="rect">
            <a:avLst/>
          </a:prstGeom>
        </p:spPr>
        <p:txBody>
          <a:bodyPr/>
          <a:lstStyle>
            <a:lvl1pPr marL="0" indent="0">
              <a:buFontTx/>
              <a:buNone/>
              <a:defRPr sz="2800">
                <a:solidFill>
                  <a:srgbClr val="4A5C61"/>
                </a:solidFill>
                <a:latin typeface="Arial Narrow"/>
                <a:cs typeface="Arial Narrow"/>
              </a:defRPr>
            </a:lvl1pPr>
            <a:lvl2pPr marL="1177925" indent="-452438">
              <a:buSzPct val="100000"/>
              <a:buFont typeface="Arial"/>
              <a:buChar char="•"/>
              <a:defRPr sz="2800">
                <a:solidFill>
                  <a:srgbClr val="4A5C61"/>
                </a:solidFill>
                <a:latin typeface="Arial Narrow"/>
                <a:cs typeface="Arial Narrow"/>
              </a:defRPr>
            </a:lvl2pPr>
            <a:lvl3pPr marL="1812925" indent="-361950">
              <a:buSzPct val="70000"/>
              <a:buFont typeface="Courier New"/>
              <a:buChar char="o"/>
              <a:defRPr sz="2800">
                <a:solidFill>
                  <a:srgbClr val="4A5C61"/>
                </a:solidFill>
                <a:latin typeface="Arial Narrow"/>
                <a:cs typeface="Arial Narrow"/>
              </a:defRPr>
            </a:lvl3pPr>
            <a:lvl4pPr marL="2538413" indent="-361950">
              <a:buSzPct val="100000"/>
              <a:buFont typeface="Lucida Grande"/>
              <a:buChar char="–"/>
              <a:defRPr sz="2800">
                <a:solidFill>
                  <a:srgbClr val="4A5C61"/>
                </a:solidFill>
                <a:latin typeface="Arial Narrow"/>
                <a:cs typeface="Arial Narrow"/>
              </a:defRPr>
            </a:lvl4pPr>
            <a:lvl5pPr>
              <a:defRPr sz="2800">
                <a:solidFill>
                  <a:srgbClr val="4A5C61"/>
                </a:solidFill>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panded Conten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TOTVS_po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447" y="378639"/>
            <a:ext cx="1324878" cy="531567"/>
          </a:xfrm>
          <a:prstGeom prst="rect">
            <a:avLst/>
          </a:prstGeom>
        </p:spPr>
      </p:pic>
      <p:sp>
        <p:nvSpPr>
          <p:cNvPr id="10" name="Content Placeholder 2"/>
          <p:cNvSpPr>
            <a:spLocks noGrp="1"/>
          </p:cNvSpPr>
          <p:nvPr>
            <p:ph idx="1"/>
          </p:nvPr>
        </p:nvSpPr>
        <p:spPr>
          <a:xfrm>
            <a:off x="601799" y="2090861"/>
            <a:ext cx="15046049" cy="6658652"/>
          </a:xfrm>
          <a:prstGeom prst="rect">
            <a:avLst/>
          </a:prstGeom>
        </p:spPr>
        <p:txBody>
          <a:bodyPr/>
          <a:lstStyle>
            <a:lvl1pPr marL="0" indent="0">
              <a:buFontTx/>
              <a:buNone/>
              <a:defRPr sz="2800">
                <a:solidFill>
                  <a:srgbClr val="4A5C61"/>
                </a:solidFill>
                <a:latin typeface="Arial Narrow"/>
                <a:cs typeface="Arial Narrow"/>
              </a:defRPr>
            </a:lvl1pPr>
            <a:lvl2pPr marL="1177925" indent="-452438">
              <a:buSzPct val="100000"/>
              <a:buFont typeface="Arial"/>
              <a:buChar char="•"/>
              <a:defRPr sz="2800">
                <a:solidFill>
                  <a:srgbClr val="4A5C61"/>
                </a:solidFill>
                <a:latin typeface="Arial Narrow"/>
                <a:cs typeface="Arial Narrow"/>
              </a:defRPr>
            </a:lvl2pPr>
            <a:lvl3pPr marL="1812925" indent="-361950">
              <a:buSzPct val="70000"/>
              <a:buFont typeface="Courier New"/>
              <a:buChar char="o"/>
              <a:defRPr sz="2800">
                <a:solidFill>
                  <a:srgbClr val="4A5C61"/>
                </a:solidFill>
                <a:latin typeface="Arial Narrow"/>
                <a:cs typeface="Arial Narrow"/>
              </a:defRPr>
            </a:lvl3pPr>
            <a:lvl4pPr marL="2538413" indent="-361950">
              <a:buSzPct val="100000"/>
              <a:buFont typeface="Lucida Grande"/>
              <a:buChar char="–"/>
              <a:defRPr sz="2800">
                <a:solidFill>
                  <a:srgbClr val="4A5C61"/>
                </a:solidFill>
                <a:latin typeface="Arial Narrow"/>
                <a:cs typeface="Arial Narrow"/>
              </a:defRPr>
            </a:lvl4pPr>
            <a:lvl5pPr>
              <a:defRPr sz="2800">
                <a:solidFill>
                  <a:srgbClr val="4A5C61"/>
                </a:solidFill>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5129212" y="378639"/>
            <a:ext cx="10518637" cy="558800"/>
          </a:xfrm>
          <a:prstGeom prst="rect">
            <a:avLst/>
          </a:prstGeom>
        </p:spPr>
        <p:txBody>
          <a:bodyPr anchor="t"/>
          <a:lstStyle>
            <a:lvl1pPr algn="r">
              <a:defRPr sz="3200" b="1">
                <a:solidFill>
                  <a:srgbClr val="4A5C61"/>
                </a:solidFill>
                <a:latin typeface="Arial Narrow"/>
                <a:cs typeface="Arial Narrow"/>
              </a:defRPr>
            </a:lvl1pPr>
          </a:lstStyle>
          <a:p>
            <a:r>
              <a:rPr lang="en-US" dirty="0" smtClean="0"/>
              <a:t>CLICK TO EDIT TITLE</a:t>
            </a:r>
            <a:endParaRPr lang="en-US" dirty="0"/>
          </a:p>
        </p:txBody>
      </p:sp>
      <p:sp>
        <p:nvSpPr>
          <p:cNvPr id="13" name="Text Placeholder 2"/>
          <p:cNvSpPr>
            <a:spLocks noGrp="1"/>
          </p:cNvSpPr>
          <p:nvPr>
            <p:ph type="body" idx="13" hasCustomPrompt="1"/>
          </p:nvPr>
        </p:nvSpPr>
        <p:spPr>
          <a:xfrm>
            <a:off x="601800" y="1175133"/>
            <a:ext cx="3694331" cy="853016"/>
          </a:xfrm>
          <a:prstGeom prst="rect">
            <a:avLst/>
          </a:prstGeom>
        </p:spPr>
        <p:txBody>
          <a:bodyPr anchor="t"/>
          <a:lstStyle>
            <a:lvl1pPr marL="0" indent="0">
              <a:buNone/>
              <a:defRPr sz="2400" b="0">
                <a:solidFill>
                  <a:srgbClr val="00739C"/>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smtClean="0"/>
              <a:t>CLICK TO EDIT SUBTITLE</a:t>
            </a:r>
          </a:p>
        </p:txBody>
      </p:sp>
    </p:spTree>
    <p:extLst>
      <p:ext uri="{BB962C8B-B14F-4D97-AF65-F5344CB8AC3E}">
        <p14:creationId xmlns:p14="http://schemas.microsoft.com/office/powerpoint/2010/main" val="4564082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4"/>
          </p:nvPr>
        </p:nvSpPr>
        <p:spPr>
          <a:xfrm>
            <a:off x="601800" y="4546600"/>
            <a:ext cx="3626160" cy="853016"/>
          </a:xfrm>
          <a:prstGeom prst="rect">
            <a:avLst/>
          </a:prstGeom>
        </p:spPr>
        <p:txBody>
          <a:bodyPr anchor="t"/>
          <a:lstStyle>
            <a:lvl1pPr marL="0" indent="0">
              <a:buNone/>
              <a:defRPr sz="2200" b="0">
                <a:solidFill>
                  <a:srgbClr val="4A5C61"/>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smtClean="0"/>
              <a:t>Click to edit Master text styles</a:t>
            </a:r>
          </a:p>
        </p:txBody>
      </p:sp>
      <p:sp>
        <p:nvSpPr>
          <p:cNvPr id="8" name="Picture Placeholder 9"/>
          <p:cNvSpPr>
            <a:spLocks noGrp="1"/>
          </p:cNvSpPr>
          <p:nvPr>
            <p:ph type="pic" sz="quarter" idx="15"/>
          </p:nvPr>
        </p:nvSpPr>
        <p:spPr>
          <a:xfrm>
            <a:off x="6223000" y="1632675"/>
            <a:ext cx="9448800" cy="6935955"/>
          </a:xfrm>
          <a:prstGeom prst="rect">
            <a:avLst/>
          </a:prstGeom>
        </p:spPr>
        <p:txBody>
          <a:bodyPr vert="horz" anchor="ctr"/>
          <a:lstStyle>
            <a:lvl1pPr marL="0" indent="0" algn="ctr">
              <a:buNone/>
              <a:defRPr>
                <a:solidFill>
                  <a:srgbClr val="4A5C61"/>
                </a:solidFill>
              </a:defRPr>
            </a:lvl1pPr>
          </a:lstStyle>
          <a:p>
            <a:endParaRPr lang="en-US" dirty="0"/>
          </a:p>
        </p:txBody>
      </p:sp>
      <p:pic>
        <p:nvPicPr>
          <p:cNvPr id="9" name="Picture 8" descr="TOTVS_po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447" y="378639"/>
            <a:ext cx="1324878" cy="531567"/>
          </a:xfrm>
          <a:prstGeom prst="rect">
            <a:avLst/>
          </a:prstGeom>
        </p:spPr>
      </p:pic>
      <p:sp>
        <p:nvSpPr>
          <p:cNvPr id="11" name="Text Placeholder 2"/>
          <p:cNvSpPr>
            <a:spLocks noGrp="1"/>
          </p:cNvSpPr>
          <p:nvPr>
            <p:ph type="body" idx="13" hasCustomPrompt="1"/>
          </p:nvPr>
        </p:nvSpPr>
        <p:spPr>
          <a:xfrm>
            <a:off x="601800" y="1175133"/>
            <a:ext cx="3694331" cy="853016"/>
          </a:xfrm>
          <a:prstGeom prst="rect">
            <a:avLst/>
          </a:prstGeom>
        </p:spPr>
        <p:txBody>
          <a:bodyPr anchor="t"/>
          <a:lstStyle>
            <a:lvl1pPr marL="0" indent="0">
              <a:buNone/>
              <a:defRPr sz="2400" b="0">
                <a:solidFill>
                  <a:srgbClr val="00739C"/>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smtClean="0"/>
              <a:t>CLICK TO EDIT SUBTITLE</a:t>
            </a:r>
          </a:p>
        </p:txBody>
      </p:sp>
    </p:spTree>
    <p:extLst>
      <p:ext uri="{BB962C8B-B14F-4D97-AF65-F5344CB8AC3E}">
        <p14:creationId xmlns:p14="http://schemas.microsoft.com/office/powerpoint/2010/main" val="37359934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in Blue Column">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4394200" cy="9144000"/>
          </a:xfrm>
          <a:prstGeom prst="rect">
            <a:avLst/>
          </a:prstGeom>
          <a:solidFill>
            <a:srgbClr val="00739C"/>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9" name="Picture 8" descr="TOTVS_ne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447" y="378639"/>
            <a:ext cx="1324881" cy="531568"/>
          </a:xfrm>
          <a:prstGeom prst="rect">
            <a:avLst/>
          </a:prstGeom>
        </p:spPr>
      </p:pic>
      <p:sp>
        <p:nvSpPr>
          <p:cNvPr id="13" name="Text Placeholder 2"/>
          <p:cNvSpPr>
            <a:spLocks noGrp="1"/>
          </p:cNvSpPr>
          <p:nvPr>
            <p:ph type="body" idx="13" hasCustomPrompt="1"/>
          </p:nvPr>
        </p:nvSpPr>
        <p:spPr>
          <a:xfrm>
            <a:off x="601799" y="1175133"/>
            <a:ext cx="3490501" cy="853016"/>
          </a:xfrm>
          <a:prstGeom prst="rect">
            <a:avLst/>
          </a:prstGeom>
        </p:spPr>
        <p:txBody>
          <a:bodyPr anchor="t"/>
          <a:lstStyle>
            <a:lvl1pPr marL="0" indent="0">
              <a:buNone/>
              <a:defRPr sz="2400" b="0">
                <a:solidFill>
                  <a:schemeClr val="bg1"/>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smtClean="0"/>
              <a:t>CLICK TO EDIT SUBTITLE</a:t>
            </a:r>
          </a:p>
        </p:txBody>
      </p:sp>
      <p:sp>
        <p:nvSpPr>
          <p:cNvPr id="14" name="Title 1"/>
          <p:cNvSpPr>
            <a:spLocks noGrp="1"/>
          </p:cNvSpPr>
          <p:nvPr>
            <p:ph type="title" hasCustomPrompt="1"/>
          </p:nvPr>
        </p:nvSpPr>
        <p:spPr>
          <a:xfrm>
            <a:off x="5129212" y="378639"/>
            <a:ext cx="10518637" cy="558800"/>
          </a:xfrm>
          <a:prstGeom prst="rect">
            <a:avLst/>
          </a:prstGeom>
        </p:spPr>
        <p:txBody>
          <a:bodyPr anchor="t"/>
          <a:lstStyle>
            <a:lvl1pPr algn="r">
              <a:defRPr sz="3200" b="1">
                <a:solidFill>
                  <a:srgbClr val="4A5C61"/>
                </a:solidFill>
                <a:latin typeface="Arial Narrow"/>
                <a:cs typeface="Arial Narrow"/>
              </a:defRPr>
            </a:lvl1pPr>
          </a:lstStyle>
          <a:p>
            <a:r>
              <a:rPr lang="en-US" dirty="0" smtClean="0"/>
              <a:t>CLICK TO EDIT TITLE</a:t>
            </a:r>
            <a:endParaRPr lang="en-US" dirty="0"/>
          </a:p>
        </p:txBody>
      </p:sp>
      <p:sp>
        <p:nvSpPr>
          <p:cNvPr id="15" name="Content Placeholder 2"/>
          <p:cNvSpPr>
            <a:spLocks noGrp="1"/>
          </p:cNvSpPr>
          <p:nvPr>
            <p:ph idx="14"/>
          </p:nvPr>
        </p:nvSpPr>
        <p:spPr>
          <a:xfrm>
            <a:off x="5129211" y="2090861"/>
            <a:ext cx="10518637" cy="6658652"/>
          </a:xfrm>
          <a:prstGeom prst="rect">
            <a:avLst/>
          </a:prstGeom>
        </p:spPr>
        <p:txBody>
          <a:bodyPr/>
          <a:lstStyle>
            <a:lvl1pPr marL="0" indent="0">
              <a:buFontTx/>
              <a:buNone/>
              <a:defRPr sz="2800">
                <a:solidFill>
                  <a:srgbClr val="4A5C61"/>
                </a:solidFill>
                <a:latin typeface="Arial Narrow"/>
                <a:cs typeface="Arial Narrow"/>
              </a:defRPr>
            </a:lvl1pPr>
            <a:lvl2pPr marL="1177925" indent="-452438">
              <a:buSzPct val="100000"/>
              <a:buFont typeface="Arial"/>
              <a:buChar char="•"/>
              <a:defRPr sz="2800">
                <a:solidFill>
                  <a:srgbClr val="4A5C61"/>
                </a:solidFill>
                <a:latin typeface="Arial Narrow"/>
                <a:cs typeface="Arial Narrow"/>
              </a:defRPr>
            </a:lvl2pPr>
            <a:lvl3pPr marL="1812925" indent="-361950">
              <a:buSzPct val="70000"/>
              <a:buFont typeface="Courier New"/>
              <a:buChar char="o"/>
              <a:defRPr sz="2800">
                <a:solidFill>
                  <a:srgbClr val="4A5C61"/>
                </a:solidFill>
                <a:latin typeface="Arial Narrow"/>
                <a:cs typeface="Arial Narrow"/>
              </a:defRPr>
            </a:lvl3pPr>
            <a:lvl4pPr marL="2538413" indent="-361950">
              <a:buSzPct val="100000"/>
              <a:buFont typeface="Lucida Grande"/>
              <a:buChar char="–"/>
              <a:defRPr sz="2800">
                <a:solidFill>
                  <a:srgbClr val="4A5C61"/>
                </a:solidFill>
                <a:latin typeface="Arial Narrow"/>
                <a:cs typeface="Arial Narrow"/>
              </a:defRPr>
            </a:lvl4pPr>
            <a:lvl5pPr>
              <a:defRPr sz="2800">
                <a:solidFill>
                  <a:srgbClr val="4A5C61"/>
                </a:solidFill>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1165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Blue Column">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a:off x="0" y="0"/>
            <a:ext cx="7524750" cy="9144000"/>
          </a:xfrm>
          <a:prstGeom prst="rect">
            <a:avLst/>
          </a:prstGeom>
          <a:solidFill>
            <a:srgbClr val="00739C"/>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4" name="Text Placeholder 2"/>
          <p:cNvSpPr>
            <a:spLocks noGrp="1"/>
          </p:cNvSpPr>
          <p:nvPr>
            <p:ph type="body" idx="14"/>
          </p:nvPr>
        </p:nvSpPr>
        <p:spPr>
          <a:xfrm>
            <a:off x="601800" y="2090861"/>
            <a:ext cx="5949030" cy="853016"/>
          </a:xfrm>
          <a:prstGeom prst="rect">
            <a:avLst/>
          </a:prstGeom>
        </p:spPr>
        <p:txBody>
          <a:bodyPr anchor="t"/>
          <a:lstStyle>
            <a:lvl1pPr marL="0" indent="0">
              <a:buNone/>
              <a:defRPr sz="2200" b="0">
                <a:solidFill>
                  <a:schemeClr val="bg1"/>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smtClean="0"/>
              <a:t>Click to edit Master text styles</a:t>
            </a:r>
          </a:p>
        </p:txBody>
      </p:sp>
      <p:sp>
        <p:nvSpPr>
          <p:cNvPr id="15" name="Title 1"/>
          <p:cNvSpPr>
            <a:spLocks noGrp="1"/>
          </p:cNvSpPr>
          <p:nvPr>
            <p:ph type="title" hasCustomPrompt="1"/>
          </p:nvPr>
        </p:nvSpPr>
        <p:spPr>
          <a:xfrm>
            <a:off x="8121885" y="378639"/>
            <a:ext cx="7525964" cy="558800"/>
          </a:xfrm>
          <a:prstGeom prst="rect">
            <a:avLst/>
          </a:prstGeom>
        </p:spPr>
        <p:txBody>
          <a:bodyPr anchor="t"/>
          <a:lstStyle>
            <a:lvl1pPr algn="r">
              <a:defRPr sz="3200" b="1">
                <a:solidFill>
                  <a:srgbClr val="4A5C61"/>
                </a:solidFill>
                <a:latin typeface="Arial Narrow"/>
                <a:cs typeface="Arial Narrow"/>
              </a:defRPr>
            </a:lvl1pPr>
          </a:lstStyle>
          <a:p>
            <a:r>
              <a:rPr lang="en-US" dirty="0" smtClean="0"/>
              <a:t>CLICK TO EDIT TITLE</a:t>
            </a:r>
            <a:endParaRPr lang="en-US" dirty="0"/>
          </a:p>
        </p:txBody>
      </p:sp>
      <p:sp>
        <p:nvSpPr>
          <p:cNvPr id="16" name="Content Placeholder 2"/>
          <p:cNvSpPr>
            <a:spLocks noGrp="1"/>
          </p:cNvSpPr>
          <p:nvPr>
            <p:ph idx="15"/>
          </p:nvPr>
        </p:nvSpPr>
        <p:spPr>
          <a:xfrm>
            <a:off x="8121885" y="2090861"/>
            <a:ext cx="7525963" cy="6658652"/>
          </a:xfrm>
          <a:prstGeom prst="rect">
            <a:avLst/>
          </a:prstGeom>
        </p:spPr>
        <p:txBody>
          <a:bodyPr/>
          <a:lstStyle>
            <a:lvl1pPr marL="0" indent="0">
              <a:buFontTx/>
              <a:buNone/>
              <a:defRPr sz="2800">
                <a:solidFill>
                  <a:srgbClr val="4A5C61"/>
                </a:solidFill>
                <a:latin typeface="Arial Narrow"/>
                <a:cs typeface="Arial Narrow"/>
              </a:defRPr>
            </a:lvl1pPr>
            <a:lvl2pPr marL="1177925" indent="-452438">
              <a:buSzPct val="100000"/>
              <a:buFont typeface="Arial"/>
              <a:buChar char="•"/>
              <a:defRPr sz="2800">
                <a:solidFill>
                  <a:srgbClr val="4A5C61"/>
                </a:solidFill>
                <a:latin typeface="Arial Narrow"/>
                <a:cs typeface="Arial Narrow"/>
              </a:defRPr>
            </a:lvl2pPr>
            <a:lvl3pPr marL="1812925" indent="-361950">
              <a:buSzPct val="70000"/>
              <a:buFont typeface="Courier New"/>
              <a:buChar char="o"/>
              <a:defRPr sz="2800">
                <a:solidFill>
                  <a:srgbClr val="4A5C61"/>
                </a:solidFill>
                <a:latin typeface="Arial Narrow"/>
                <a:cs typeface="Arial Narrow"/>
              </a:defRPr>
            </a:lvl3pPr>
            <a:lvl4pPr marL="2538413" indent="-361950">
              <a:buSzPct val="100000"/>
              <a:buFont typeface="Lucida Grande"/>
              <a:buChar char="–"/>
              <a:defRPr sz="2800">
                <a:solidFill>
                  <a:srgbClr val="4A5C61"/>
                </a:solidFill>
                <a:latin typeface="Arial Narrow"/>
                <a:cs typeface="Arial Narrow"/>
              </a:defRPr>
            </a:lvl4pPr>
            <a:lvl5pPr>
              <a:defRPr sz="2800">
                <a:solidFill>
                  <a:srgbClr val="4A5C61"/>
                </a:solidFill>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16" descr="TOTVS_ne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447" y="378639"/>
            <a:ext cx="1324881" cy="531568"/>
          </a:xfrm>
          <a:prstGeom prst="rect">
            <a:avLst/>
          </a:prstGeom>
        </p:spPr>
      </p:pic>
      <p:sp>
        <p:nvSpPr>
          <p:cNvPr id="18" name="Text Placeholder 2"/>
          <p:cNvSpPr>
            <a:spLocks noGrp="1"/>
          </p:cNvSpPr>
          <p:nvPr>
            <p:ph type="body" idx="13" hasCustomPrompt="1"/>
          </p:nvPr>
        </p:nvSpPr>
        <p:spPr>
          <a:xfrm>
            <a:off x="601799" y="1175133"/>
            <a:ext cx="3490501" cy="853016"/>
          </a:xfrm>
          <a:prstGeom prst="rect">
            <a:avLst/>
          </a:prstGeom>
        </p:spPr>
        <p:txBody>
          <a:bodyPr anchor="t"/>
          <a:lstStyle>
            <a:lvl1pPr marL="0" indent="0">
              <a:buNone/>
              <a:defRPr sz="2400" b="0">
                <a:solidFill>
                  <a:schemeClr val="bg1"/>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smtClean="0"/>
              <a:t>CLICK TO EDIT SUBTITLE</a:t>
            </a:r>
          </a:p>
        </p:txBody>
      </p:sp>
    </p:spTree>
    <p:extLst>
      <p:ext uri="{BB962C8B-B14F-4D97-AF65-F5344CB8AC3E}">
        <p14:creationId xmlns:p14="http://schemas.microsoft.com/office/powerpoint/2010/main" val="1077007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_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4825" y="4572000"/>
            <a:ext cx="8124825" cy="738188"/>
          </a:xfrm>
          <a:prstGeom prst="rect">
            <a:avLst/>
          </a:prstGeom>
        </p:spPr>
        <p:txBody>
          <a:bodyPr anchor="t"/>
          <a:lstStyle>
            <a:lvl1pPr algn="l">
              <a:defRPr sz="4000">
                <a:solidFill>
                  <a:schemeClr val="bg1"/>
                </a:solidFill>
                <a:latin typeface="Arial Narrow"/>
                <a:cs typeface="Arial Narrow"/>
              </a:defRPr>
            </a:lvl1pPr>
          </a:lstStyle>
          <a:p>
            <a:r>
              <a:rPr lang="en-US" dirty="0" smtClean="0"/>
              <a:t>CLICK TO EDIT CHAPTER</a:t>
            </a:r>
            <a:endParaRPr lang="en-US" dirty="0"/>
          </a:p>
        </p:txBody>
      </p:sp>
      <p:sp>
        <p:nvSpPr>
          <p:cNvPr id="3" name="Picture Placeholder 9"/>
          <p:cNvSpPr>
            <a:spLocks noGrp="1"/>
          </p:cNvSpPr>
          <p:nvPr>
            <p:ph type="pic" sz="quarter" idx="15" hasCustomPrompt="1"/>
          </p:nvPr>
        </p:nvSpPr>
        <p:spPr>
          <a:xfrm>
            <a:off x="8089900" y="2703531"/>
            <a:ext cx="1335069" cy="1335068"/>
          </a:xfrm>
          <a:prstGeom prst="rect">
            <a:avLst/>
          </a:prstGeom>
        </p:spPr>
        <p:txBody>
          <a:bodyPr vert="horz" anchor="ctr"/>
          <a:lstStyle>
            <a:lvl1pPr marL="0" indent="0" algn="ctr">
              <a:buNone/>
              <a:defRPr sz="1100">
                <a:solidFill>
                  <a:schemeClr val="bg1"/>
                </a:solidFill>
              </a:defRPr>
            </a:lvl1pPr>
          </a:lstStyle>
          <a:p>
            <a:r>
              <a:rPr lang="en-US" dirty="0" err="1" smtClean="0"/>
              <a:t>Insira</a:t>
            </a:r>
            <a:r>
              <a:rPr lang="en-US" dirty="0" smtClean="0"/>
              <a:t> </a:t>
            </a:r>
            <a:r>
              <a:rPr lang="en-US" dirty="0" err="1" smtClean="0"/>
              <a:t>aqui</a:t>
            </a:r>
            <a:r>
              <a:rPr lang="en-US" dirty="0" smtClean="0"/>
              <a:t> um </a:t>
            </a:r>
            <a:r>
              <a:rPr lang="en-US" dirty="0" err="1" smtClean="0"/>
              <a:t>ícone</a:t>
            </a:r>
            <a:r>
              <a:rPr lang="en-US" dirty="0" smtClean="0"/>
              <a:t> da </a:t>
            </a:r>
            <a:r>
              <a:rPr lang="en-US" dirty="0" err="1" smtClean="0"/>
              <a:t>biblioteca</a:t>
            </a:r>
            <a:r>
              <a:rPr lang="en-US" dirty="0" smtClean="0"/>
              <a:t> TOTVS, </a:t>
            </a:r>
            <a:r>
              <a:rPr lang="en-US" dirty="0" err="1" smtClean="0"/>
              <a:t>disponível</a:t>
            </a:r>
            <a:r>
              <a:rPr lang="en-US" dirty="0" smtClean="0"/>
              <a:t> no </a:t>
            </a:r>
            <a:r>
              <a:rPr lang="en-US" dirty="0" err="1" smtClean="0"/>
              <a:t>Guia</a:t>
            </a:r>
            <a:r>
              <a:rPr lang="en-US" dirty="0" smtClean="0"/>
              <a:t> de </a:t>
            </a:r>
            <a:r>
              <a:rPr lang="en-US" dirty="0" err="1" smtClean="0"/>
              <a:t>Uso</a:t>
            </a:r>
            <a:r>
              <a:rPr lang="en-US" dirty="0" smtClean="0"/>
              <a:t> do PPT</a:t>
            </a:r>
            <a:endParaRPr lang="en-US" dirty="0"/>
          </a:p>
        </p:txBody>
      </p:sp>
    </p:spTree>
    <p:extLst>
      <p:ext uri="{BB962C8B-B14F-4D97-AF65-F5344CB8AC3E}">
        <p14:creationId xmlns:p14="http://schemas.microsoft.com/office/powerpoint/2010/main" val="7511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_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9"/>
          <p:cNvSpPr>
            <a:spLocks noGrp="1"/>
          </p:cNvSpPr>
          <p:nvPr>
            <p:ph type="pic" sz="quarter" idx="15" hasCustomPrompt="1"/>
          </p:nvPr>
        </p:nvSpPr>
        <p:spPr>
          <a:xfrm>
            <a:off x="8089900" y="2703531"/>
            <a:ext cx="1335069" cy="1335068"/>
          </a:xfrm>
          <a:prstGeom prst="rect">
            <a:avLst/>
          </a:prstGeom>
        </p:spPr>
        <p:txBody>
          <a:bodyPr vert="horz" anchor="ctr"/>
          <a:lstStyle>
            <a:lvl1pPr marL="0" indent="0" algn="ctr">
              <a:buNone/>
              <a:defRPr sz="1100">
                <a:solidFill>
                  <a:schemeClr val="bg1"/>
                </a:solidFill>
              </a:defRPr>
            </a:lvl1pPr>
          </a:lstStyle>
          <a:p>
            <a:r>
              <a:rPr lang="en-US" dirty="0" err="1" smtClean="0"/>
              <a:t>Insira</a:t>
            </a:r>
            <a:r>
              <a:rPr lang="en-US" dirty="0" smtClean="0"/>
              <a:t> </a:t>
            </a:r>
            <a:r>
              <a:rPr lang="en-US" dirty="0" err="1" smtClean="0"/>
              <a:t>aqui</a:t>
            </a:r>
            <a:r>
              <a:rPr lang="en-US" dirty="0" smtClean="0"/>
              <a:t> um </a:t>
            </a:r>
            <a:r>
              <a:rPr lang="en-US" dirty="0" err="1" smtClean="0"/>
              <a:t>ícone</a:t>
            </a:r>
            <a:r>
              <a:rPr lang="en-US" dirty="0" smtClean="0"/>
              <a:t> da </a:t>
            </a:r>
            <a:r>
              <a:rPr lang="en-US" dirty="0" err="1" smtClean="0"/>
              <a:t>biblioteca</a:t>
            </a:r>
            <a:r>
              <a:rPr lang="en-US" dirty="0" smtClean="0"/>
              <a:t> TOTVS, </a:t>
            </a:r>
            <a:r>
              <a:rPr lang="en-US" dirty="0" err="1" smtClean="0"/>
              <a:t>disponível</a:t>
            </a:r>
            <a:r>
              <a:rPr lang="en-US" dirty="0" smtClean="0"/>
              <a:t> no </a:t>
            </a:r>
            <a:r>
              <a:rPr lang="en-US" dirty="0" err="1" smtClean="0"/>
              <a:t>Guia</a:t>
            </a:r>
            <a:r>
              <a:rPr lang="en-US" dirty="0" smtClean="0"/>
              <a:t> de </a:t>
            </a:r>
            <a:r>
              <a:rPr lang="en-US" dirty="0" err="1" smtClean="0"/>
              <a:t>Uso</a:t>
            </a:r>
            <a:r>
              <a:rPr lang="en-US" dirty="0" smtClean="0"/>
              <a:t> do PPT</a:t>
            </a:r>
            <a:endParaRPr lang="en-US" dirty="0"/>
          </a:p>
        </p:txBody>
      </p:sp>
      <p:sp>
        <p:nvSpPr>
          <p:cNvPr id="5" name="Title 1"/>
          <p:cNvSpPr>
            <a:spLocks noGrp="1"/>
          </p:cNvSpPr>
          <p:nvPr>
            <p:ph type="title" hasCustomPrompt="1"/>
          </p:nvPr>
        </p:nvSpPr>
        <p:spPr>
          <a:xfrm>
            <a:off x="8124825" y="4572000"/>
            <a:ext cx="8124825" cy="738188"/>
          </a:xfrm>
          <a:prstGeom prst="rect">
            <a:avLst/>
          </a:prstGeom>
        </p:spPr>
        <p:txBody>
          <a:bodyPr anchor="t"/>
          <a:lstStyle>
            <a:lvl1pPr algn="l">
              <a:defRPr sz="4000">
                <a:solidFill>
                  <a:schemeClr val="bg1"/>
                </a:solidFill>
                <a:latin typeface="Arial Narrow"/>
                <a:cs typeface="Arial Narrow"/>
              </a:defRPr>
            </a:lvl1pPr>
          </a:lstStyle>
          <a:p>
            <a:r>
              <a:rPr lang="en-US" dirty="0" smtClean="0"/>
              <a:t>CLICK TO EDIT CHAPTER</a:t>
            </a:r>
            <a:endParaRPr lang="en-US" dirty="0"/>
          </a:p>
        </p:txBody>
      </p:sp>
    </p:spTree>
    <p:extLst>
      <p:ext uri="{BB962C8B-B14F-4D97-AF65-F5344CB8AC3E}">
        <p14:creationId xmlns:p14="http://schemas.microsoft.com/office/powerpoint/2010/main" val="332476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5" r:id="rId5"/>
    <p:sldLayoutId id="2147483653" r:id="rId6"/>
    <p:sldLayoutId id="2147483654" r:id="rId7"/>
    <p:sldLayoutId id="2147483651" r:id="rId8"/>
    <p:sldLayoutId id="2147483659" r:id="rId9"/>
    <p:sldLayoutId id="2147483658" r:id="rId10"/>
    <p:sldLayoutId id="2147483657" r:id="rId11"/>
    <p:sldLayoutId id="2147483660" r:id="rId12"/>
    <p:sldLayoutId id="2147483656" r:id="rId13"/>
  </p:sldLayoutIdLst>
  <p:timing>
    <p:tnLst>
      <p:par>
        <p:cTn id="1" dur="indefinite" restart="never" nodeType="tmRoot"/>
      </p:par>
    </p:tnLst>
  </p:timing>
  <p:txStyles>
    <p:titleStyle>
      <a:lvl1pPr algn="ctr" defTabSz="725488" rtl="0" eaLnBrk="0" fontAlgn="base" hangingPunct="0">
        <a:spcBef>
          <a:spcPct val="0"/>
        </a:spcBef>
        <a:spcAft>
          <a:spcPct val="0"/>
        </a:spcAft>
        <a:defRPr sz="7000" kern="1200">
          <a:solidFill>
            <a:schemeClr val="tx1"/>
          </a:solidFill>
          <a:latin typeface="+mj-lt"/>
          <a:ea typeface="ヒラギノ角ゴ Pro W3" pitchFamily="-107" charset="-128"/>
          <a:cs typeface="ヒラギノ角ゴ Pro W3" pitchFamily="-107" charset="-128"/>
        </a:defRPr>
      </a:lvl1pPr>
      <a:lvl2pPr algn="ctr" defTabSz="725488" rtl="0" eaLnBrk="0" fontAlgn="base" hangingPunct="0">
        <a:spcBef>
          <a:spcPct val="0"/>
        </a:spcBef>
        <a:spcAft>
          <a:spcPct val="0"/>
        </a:spcAft>
        <a:defRPr sz="7000">
          <a:solidFill>
            <a:schemeClr val="tx1"/>
          </a:solidFill>
          <a:latin typeface="Calibri" charset="0"/>
          <a:ea typeface="ヒラギノ角ゴ Pro W3" pitchFamily="-107" charset="-128"/>
          <a:cs typeface="ヒラギノ角ゴ Pro W3" pitchFamily="-107" charset="-128"/>
        </a:defRPr>
      </a:lvl2pPr>
      <a:lvl3pPr algn="ctr" defTabSz="725488" rtl="0" eaLnBrk="0" fontAlgn="base" hangingPunct="0">
        <a:spcBef>
          <a:spcPct val="0"/>
        </a:spcBef>
        <a:spcAft>
          <a:spcPct val="0"/>
        </a:spcAft>
        <a:defRPr sz="7000">
          <a:solidFill>
            <a:schemeClr val="tx1"/>
          </a:solidFill>
          <a:latin typeface="Calibri" charset="0"/>
          <a:ea typeface="ヒラギノ角ゴ Pro W3" pitchFamily="-107" charset="-128"/>
          <a:cs typeface="ヒラギノ角ゴ Pro W3" pitchFamily="-107" charset="-128"/>
        </a:defRPr>
      </a:lvl3pPr>
      <a:lvl4pPr algn="ctr" defTabSz="725488" rtl="0" eaLnBrk="0" fontAlgn="base" hangingPunct="0">
        <a:spcBef>
          <a:spcPct val="0"/>
        </a:spcBef>
        <a:spcAft>
          <a:spcPct val="0"/>
        </a:spcAft>
        <a:defRPr sz="7000">
          <a:solidFill>
            <a:schemeClr val="tx1"/>
          </a:solidFill>
          <a:latin typeface="Calibri" charset="0"/>
          <a:ea typeface="ヒラギノ角ゴ Pro W3" pitchFamily="-107" charset="-128"/>
          <a:cs typeface="ヒラギノ角ゴ Pro W3" pitchFamily="-107" charset="-128"/>
        </a:defRPr>
      </a:lvl4pPr>
      <a:lvl5pPr algn="ctr" defTabSz="725488" rtl="0" eaLnBrk="0" fontAlgn="base" hangingPunct="0">
        <a:spcBef>
          <a:spcPct val="0"/>
        </a:spcBef>
        <a:spcAft>
          <a:spcPct val="0"/>
        </a:spcAft>
        <a:defRPr sz="7000">
          <a:solidFill>
            <a:schemeClr val="tx1"/>
          </a:solidFill>
          <a:latin typeface="Calibri" charset="0"/>
          <a:ea typeface="ヒラギノ角ゴ Pro W3" pitchFamily="-107" charset="-128"/>
          <a:cs typeface="ヒラギノ角ゴ Pro W3" pitchFamily="-107" charset="-128"/>
        </a:defRPr>
      </a:lvl5pPr>
      <a:lvl6pPr marL="457200" algn="ctr" defTabSz="725488" rtl="0" fontAlgn="base">
        <a:spcBef>
          <a:spcPct val="0"/>
        </a:spcBef>
        <a:spcAft>
          <a:spcPct val="0"/>
        </a:spcAft>
        <a:defRPr sz="7000">
          <a:solidFill>
            <a:schemeClr val="tx1"/>
          </a:solidFill>
          <a:latin typeface="Calibri" charset="0"/>
          <a:ea typeface="ヒラギノ角ゴ Pro W3" pitchFamily="-107" charset="-128"/>
          <a:cs typeface="ヒラギノ角ゴ Pro W3" pitchFamily="-107" charset="-128"/>
        </a:defRPr>
      </a:lvl6pPr>
      <a:lvl7pPr marL="914400" algn="ctr" defTabSz="725488" rtl="0" fontAlgn="base">
        <a:spcBef>
          <a:spcPct val="0"/>
        </a:spcBef>
        <a:spcAft>
          <a:spcPct val="0"/>
        </a:spcAft>
        <a:defRPr sz="7000">
          <a:solidFill>
            <a:schemeClr val="tx1"/>
          </a:solidFill>
          <a:latin typeface="Calibri" charset="0"/>
          <a:ea typeface="ヒラギノ角ゴ Pro W3" pitchFamily="-107" charset="-128"/>
          <a:cs typeface="ヒラギノ角ゴ Pro W3" pitchFamily="-107" charset="-128"/>
        </a:defRPr>
      </a:lvl7pPr>
      <a:lvl8pPr marL="1371600" algn="ctr" defTabSz="725488" rtl="0" fontAlgn="base">
        <a:spcBef>
          <a:spcPct val="0"/>
        </a:spcBef>
        <a:spcAft>
          <a:spcPct val="0"/>
        </a:spcAft>
        <a:defRPr sz="7000">
          <a:solidFill>
            <a:schemeClr val="tx1"/>
          </a:solidFill>
          <a:latin typeface="Calibri" charset="0"/>
          <a:ea typeface="ヒラギノ角ゴ Pro W3" pitchFamily="-107" charset="-128"/>
          <a:cs typeface="ヒラギノ角ゴ Pro W3" pitchFamily="-107" charset="-128"/>
        </a:defRPr>
      </a:lvl8pPr>
      <a:lvl9pPr marL="1828800" algn="ctr" defTabSz="725488" rtl="0" fontAlgn="base">
        <a:spcBef>
          <a:spcPct val="0"/>
        </a:spcBef>
        <a:spcAft>
          <a:spcPct val="0"/>
        </a:spcAft>
        <a:defRPr sz="7000">
          <a:solidFill>
            <a:schemeClr val="tx1"/>
          </a:solidFill>
          <a:latin typeface="Calibri" charset="0"/>
          <a:ea typeface="ヒラギノ角ゴ Pro W3" pitchFamily="-107" charset="-128"/>
          <a:cs typeface="ヒラギノ角ゴ Pro W3" pitchFamily="-107" charset="-128"/>
        </a:defRPr>
      </a:lvl9pPr>
    </p:titleStyle>
    <p:bodyStyle>
      <a:lvl1pPr marL="542925" indent="-542925" algn="l" defTabSz="725488" rtl="0" eaLnBrk="0" fontAlgn="base" hangingPunct="0">
        <a:spcBef>
          <a:spcPct val="20000"/>
        </a:spcBef>
        <a:spcAft>
          <a:spcPct val="0"/>
        </a:spcAft>
        <a:buFont typeface="Arial" pitchFamily="34" charset="0"/>
        <a:buChar char="•"/>
        <a:defRPr sz="5100" kern="1200">
          <a:solidFill>
            <a:schemeClr val="tx1"/>
          </a:solidFill>
          <a:latin typeface="+mn-lt"/>
          <a:ea typeface="ヒラギノ角ゴ Pro W3" pitchFamily="-107" charset="-128"/>
          <a:cs typeface="ヒラギノ角ゴ Pro W3" pitchFamily="-107" charset="-128"/>
        </a:defRPr>
      </a:lvl1pPr>
      <a:lvl2pPr marL="1177925" indent="-452438" algn="l" defTabSz="725488" rtl="0" eaLnBrk="0" fontAlgn="base" hangingPunct="0">
        <a:spcBef>
          <a:spcPct val="20000"/>
        </a:spcBef>
        <a:spcAft>
          <a:spcPct val="0"/>
        </a:spcAft>
        <a:buFont typeface="Arial" pitchFamily="34" charset="0"/>
        <a:buChar char="–"/>
        <a:defRPr sz="4400" kern="1200">
          <a:solidFill>
            <a:schemeClr val="tx1"/>
          </a:solidFill>
          <a:latin typeface="+mn-lt"/>
          <a:ea typeface="ヒラギノ角ゴ Pro W3" pitchFamily="-107" charset="-128"/>
          <a:cs typeface="ヒラギノ角ゴ Pro W3" charset="0"/>
        </a:defRPr>
      </a:lvl2pPr>
      <a:lvl3pPr marL="1812925" indent="-361950" algn="l" defTabSz="725488" rtl="0" eaLnBrk="0" fontAlgn="base" hangingPunct="0">
        <a:spcBef>
          <a:spcPct val="20000"/>
        </a:spcBef>
        <a:spcAft>
          <a:spcPct val="0"/>
        </a:spcAft>
        <a:buFont typeface="Arial" pitchFamily="34" charset="0"/>
        <a:buChar char="•"/>
        <a:defRPr sz="3800" kern="1200">
          <a:solidFill>
            <a:schemeClr val="tx1"/>
          </a:solidFill>
          <a:latin typeface="+mn-lt"/>
          <a:ea typeface="ヒラギノ角ゴ Pro W3" pitchFamily="-107" charset="-128"/>
          <a:cs typeface="ヒラギノ角ゴ Pro W3" charset="0"/>
        </a:defRPr>
      </a:lvl3pPr>
      <a:lvl4pPr marL="2538413" indent="-361950" algn="l" defTabSz="725488"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7" charset="-128"/>
          <a:cs typeface="ヒラギノ角ゴ Pro W3" charset="0"/>
        </a:defRPr>
      </a:lvl4pPr>
      <a:lvl5pPr marL="3263900" indent="-361950" algn="l" defTabSz="725488"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7" charset="-128"/>
          <a:cs typeface="ヒラギノ角ゴ Pro W3" charset="0"/>
        </a:defRPr>
      </a:lvl5pPr>
      <a:lvl6pPr marL="3990419" indent="-362765" algn="l" defTabSz="725531" rtl="0" eaLnBrk="1" latinLnBrk="0" hangingPunct="1">
        <a:spcBef>
          <a:spcPct val="20000"/>
        </a:spcBef>
        <a:buFont typeface="Arial"/>
        <a:buChar char="•"/>
        <a:defRPr sz="3200" kern="1200">
          <a:solidFill>
            <a:schemeClr val="tx1"/>
          </a:solidFill>
          <a:latin typeface="+mn-lt"/>
          <a:ea typeface="+mn-ea"/>
          <a:cs typeface="+mn-cs"/>
        </a:defRPr>
      </a:lvl6pPr>
      <a:lvl7pPr marL="4715949" indent="-362765" algn="l" defTabSz="725531" rtl="0" eaLnBrk="1" latinLnBrk="0" hangingPunct="1">
        <a:spcBef>
          <a:spcPct val="20000"/>
        </a:spcBef>
        <a:buFont typeface="Arial"/>
        <a:buChar char="•"/>
        <a:defRPr sz="3200" kern="1200">
          <a:solidFill>
            <a:schemeClr val="tx1"/>
          </a:solidFill>
          <a:latin typeface="+mn-lt"/>
          <a:ea typeface="+mn-ea"/>
          <a:cs typeface="+mn-cs"/>
        </a:defRPr>
      </a:lvl7pPr>
      <a:lvl8pPr marL="5441480" indent="-362765" algn="l" defTabSz="725531" rtl="0" eaLnBrk="1" latinLnBrk="0" hangingPunct="1">
        <a:spcBef>
          <a:spcPct val="20000"/>
        </a:spcBef>
        <a:buFont typeface="Arial"/>
        <a:buChar char="•"/>
        <a:defRPr sz="3200" kern="1200">
          <a:solidFill>
            <a:schemeClr val="tx1"/>
          </a:solidFill>
          <a:latin typeface="+mn-lt"/>
          <a:ea typeface="+mn-ea"/>
          <a:cs typeface="+mn-cs"/>
        </a:defRPr>
      </a:lvl8pPr>
      <a:lvl9pPr marL="6167011" indent="-362765" algn="l" defTabSz="725531"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25531" rtl="0" eaLnBrk="1" latinLnBrk="0" hangingPunct="1">
        <a:defRPr sz="2900" kern="1200">
          <a:solidFill>
            <a:schemeClr val="tx1"/>
          </a:solidFill>
          <a:latin typeface="+mn-lt"/>
          <a:ea typeface="+mn-ea"/>
          <a:cs typeface="+mn-cs"/>
        </a:defRPr>
      </a:lvl1pPr>
      <a:lvl2pPr marL="725531" algn="l" defTabSz="725531" rtl="0" eaLnBrk="1" latinLnBrk="0" hangingPunct="1">
        <a:defRPr sz="2900" kern="1200">
          <a:solidFill>
            <a:schemeClr val="tx1"/>
          </a:solidFill>
          <a:latin typeface="+mn-lt"/>
          <a:ea typeface="+mn-ea"/>
          <a:cs typeface="+mn-cs"/>
        </a:defRPr>
      </a:lvl2pPr>
      <a:lvl3pPr marL="1451061" algn="l" defTabSz="725531" rtl="0" eaLnBrk="1" latinLnBrk="0" hangingPunct="1">
        <a:defRPr sz="2900" kern="1200">
          <a:solidFill>
            <a:schemeClr val="tx1"/>
          </a:solidFill>
          <a:latin typeface="+mn-lt"/>
          <a:ea typeface="+mn-ea"/>
          <a:cs typeface="+mn-cs"/>
        </a:defRPr>
      </a:lvl3pPr>
      <a:lvl4pPr marL="2176592" algn="l" defTabSz="725531" rtl="0" eaLnBrk="1" latinLnBrk="0" hangingPunct="1">
        <a:defRPr sz="2900" kern="1200">
          <a:solidFill>
            <a:schemeClr val="tx1"/>
          </a:solidFill>
          <a:latin typeface="+mn-lt"/>
          <a:ea typeface="+mn-ea"/>
          <a:cs typeface="+mn-cs"/>
        </a:defRPr>
      </a:lvl4pPr>
      <a:lvl5pPr marL="2902123" algn="l" defTabSz="725531" rtl="0" eaLnBrk="1" latinLnBrk="0" hangingPunct="1">
        <a:defRPr sz="2900" kern="1200">
          <a:solidFill>
            <a:schemeClr val="tx1"/>
          </a:solidFill>
          <a:latin typeface="+mn-lt"/>
          <a:ea typeface="+mn-ea"/>
          <a:cs typeface="+mn-cs"/>
        </a:defRPr>
      </a:lvl5pPr>
      <a:lvl6pPr marL="3627653" algn="l" defTabSz="725531" rtl="0" eaLnBrk="1" latinLnBrk="0" hangingPunct="1">
        <a:defRPr sz="2900" kern="1200">
          <a:solidFill>
            <a:schemeClr val="tx1"/>
          </a:solidFill>
          <a:latin typeface="+mn-lt"/>
          <a:ea typeface="+mn-ea"/>
          <a:cs typeface="+mn-cs"/>
        </a:defRPr>
      </a:lvl6pPr>
      <a:lvl7pPr marL="4353184" algn="l" defTabSz="725531" rtl="0" eaLnBrk="1" latinLnBrk="0" hangingPunct="1">
        <a:defRPr sz="2900" kern="1200">
          <a:solidFill>
            <a:schemeClr val="tx1"/>
          </a:solidFill>
          <a:latin typeface="+mn-lt"/>
          <a:ea typeface="+mn-ea"/>
          <a:cs typeface="+mn-cs"/>
        </a:defRPr>
      </a:lvl7pPr>
      <a:lvl8pPr marL="5078715" algn="l" defTabSz="725531" rtl="0" eaLnBrk="1" latinLnBrk="0" hangingPunct="1">
        <a:defRPr sz="2900" kern="1200">
          <a:solidFill>
            <a:schemeClr val="tx1"/>
          </a:solidFill>
          <a:latin typeface="+mn-lt"/>
          <a:ea typeface="+mn-ea"/>
          <a:cs typeface="+mn-cs"/>
        </a:defRPr>
      </a:lvl8pPr>
      <a:lvl9pPr marL="5804245" algn="l" defTabSz="725531"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GESTÃO FISCAL (LOGIX), JULHO 2015</a:t>
            </a:r>
            <a:endParaRPr lang="en-US" dirty="0"/>
          </a:p>
        </p:txBody>
      </p:sp>
      <p:sp>
        <p:nvSpPr>
          <p:cNvPr id="3" name="Text Placeholder 2"/>
          <p:cNvSpPr>
            <a:spLocks noGrp="1"/>
          </p:cNvSpPr>
          <p:nvPr>
            <p:ph type="body" idx="13"/>
          </p:nvPr>
        </p:nvSpPr>
        <p:spPr>
          <a:xfrm>
            <a:off x="4754880" y="1331913"/>
            <a:ext cx="10648547" cy="2444321"/>
          </a:xfrm>
        </p:spPr>
        <p:txBody>
          <a:bodyPr/>
          <a:lstStyle/>
          <a:p>
            <a:r>
              <a:rPr lang="pt-BR" dirty="0" smtClean="0"/>
              <a:t>Geração do SPED Fiscal por Incentivo</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8124825" y="1331913"/>
            <a:ext cx="4999038" cy="2954337"/>
          </a:xfrm>
          <a:prstGeom prst="rect">
            <a:avLst/>
          </a:prstGeom>
          <a:noFill/>
          <a:ln w="9525">
            <a:noFill/>
            <a:miter lim="800000"/>
            <a:headEnd/>
            <a:tailEnd/>
          </a:ln>
        </p:spPr>
        <p:txBody>
          <a:bodyPr>
            <a:spAutoFit/>
          </a:bodyPr>
          <a:lstStyle/>
          <a:p>
            <a:r>
              <a:rPr lang="en-US" sz="6200" dirty="0">
                <a:solidFill>
                  <a:srgbClr val="00739C"/>
                </a:solidFill>
                <a:latin typeface="Arial Narrow"/>
                <a:cs typeface="Arial Narrow"/>
              </a:rPr>
              <a:t>HOJE FALAREMOS SOBRE</a:t>
            </a:r>
          </a:p>
        </p:txBody>
      </p:sp>
      <p:pic>
        <p:nvPicPr>
          <p:cNvPr id="16390" name="Picture 10"/>
          <p:cNvPicPr>
            <a:picLocks noChangeAspect="1"/>
          </p:cNvPicPr>
          <p:nvPr/>
        </p:nvPicPr>
        <p:blipFill>
          <a:blip r:embed="rId2"/>
          <a:srcRect/>
          <a:stretch>
            <a:fillRect/>
          </a:stretch>
        </p:blipFill>
        <p:spPr bwMode="auto">
          <a:xfrm>
            <a:off x="5634038" y="1851025"/>
            <a:ext cx="1981200" cy="2032000"/>
          </a:xfrm>
          <a:prstGeom prst="rect">
            <a:avLst/>
          </a:prstGeom>
          <a:noFill/>
          <a:ln w="9525">
            <a:noFill/>
            <a:miter lim="800000"/>
            <a:headEnd/>
            <a:tailEnd/>
          </a:ln>
        </p:spPr>
      </p:pic>
      <p:sp>
        <p:nvSpPr>
          <p:cNvPr id="5" name="Content Placeholder 4"/>
          <p:cNvSpPr>
            <a:spLocks noGrp="1"/>
          </p:cNvSpPr>
          <p:nvPr>
            <p:ph idx="1"/>
          </p:nvPr>
        </p:nvSpPr>
        <p:spPr/>
        <p:txBody>
          <a:bodyPr/>
          <a:lstStyle/>
          <a:p>
            <a:pPr marL="0" indent="0">
              <a:buNone/>
            </a:pPr>
            <a:r>
              <a:rPr lang="pt-BR" dirty="0" smtClean="0"/>
              <a:t>Pré-requisitos</a:t>
            </a:r>
          </a:p>
          <a:p>
            <a:pPr marL="0" indent="0">
              <a:buNone/>
            </a:pPr>
            <a:r>
              <a:rPr lang="pt-BR" dirty="0" smtClean="0"/>
              <a:t>Alteração do OBF0110 – Campo Incentivo (IE)</a:t>
            </a:r>
          </a:p>
          <a:p>
            <a:pPr marL="0" indent="0">
              <a:buNone/>
            </a:pPr>
            <a:r>
              <a:rPr lang="pt-BR" dirty="0" smtClean="0"/>
              <a:t>Blocos e registros afetados pela alteração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56760" y="378639"/>
            <a:ext cx="11091089" cy="558800"/>
          </a:xfrm>
          <a:prstGeom prst="rect">
            <a:avLst/>
          </a:prstGeom>
        </p:spPr>
        <p:txBody>
          <a:bodyPr anchor="t"/>
          <a:lstStyle>
            <a:lvl1pPr algn="r">
              <a:defRPr sz="3200" b="1">
                <a:solidFill>
                  <a:srgbClr val="4A5C61"/>
                </a:solidFill>
                <a:latin typeface="Arial Narrow"/>
                <a:cs typeface="Arial Narrow"/>
              </a:defRPr>
            </a:lvl1pPr>
          </a:lstStyle>
          <a:p>
            <a:pPr marL="0" indent="0">
              <a:buNone/>
            </a:pPr>
            <a:r>
              <a:rPr lang="pt-BR" dirty="0" smtClean="0"/>
              <a:t>PCREQ-4966 </a:t>
            </a:r>
            <a:r>
              <a:rPr lang="pt-BR" dirty="0"/>
              <a:t>– </a:t>
            </a:r>
            <a:r>
              <a:rPr lang="pt-BR" dirty="0" smtClean="0"/>
              <a:t>Geração do SPED Fiscal por incentivo</a:t>
            </a:r>
            <a:endParaRPr lang="pt-BR" dirty="0"/>
          </a:p>
        </p:txBody>
      </p:sp>
      <p:sp>
        <p:nvSpPr>
          <p:cNvPr id="7" name="Text Placeholder 2"/>
          <p:cNvSpPr>
            <a:spLocks noGrp="1"/>
          </p:cNvSpPr>
          <p:nvPr>
            <p:ph type="body" idx="13"/>
          </p:nvPr>
        </p:nvSpPr>
        <p:spPr>
          <a:xfrm>
            <a:off x="601800" y="1175133"/>
            <a:ext cx="3694331" cy="853016"/>
          </a:xfrm>
          <a:prstGeom prst="rect">
            <a:avLst/>
          </a:prstGeom>
        </p:spPr>
        <p:txBody>
          <a:bodyPr anchor="t"/>
          <a:lstStyle>
            <a:lvl1pPr marL="0" indent="0">
              <a:buNone/>
              <a:defRPr sz="2400" b="0">
                <a:solidFill>
                  <a:srgbClr val="00739C"/>
                </a:solidFill>
                <a:latin typeface="Arial Narrow"/>
                <a:cs typeface="Arial Narrow"/>
              </a:defRPr>
            </a:lvl1pPr>
            <a:lvl2pPr marL="725531" indent="0">
              <a:buNone/>
              <a:defRPr sz="3200" b="1"/>
            </a:lvl2pPr>
            <a:lvl3pPr marL="1451061" indent="0">
              <a:buNone/>
              <a:defRPr sz="2900" b="1"/>
            </a:lvl3pPr>
            <a:lvl4pPr marL="2176592" indent="0">
              <a:buNone/>
              <a:defRPr sz="2500" b="1"/>
            </a:lvl4pPr>
            <a:lvl5pPr marL="2902123" indent="0">
              <a:buNone/>
              <a:defRPr sz="2500" b="1"/>
            </a:lvl5pPr>
            <a:lvl6pPr marL="3627653" indent="0">
              <a:buNone/>
              <a:defRPr sz="2500" b="1"/>
            </a:lvl6pPr>
            <a:lvl7pPr marL="4353184" indent="0">
              <a:buNone/>
              <a:defRPr sz="2500" b="1"/>
            </a:lvl7pPr>
            <a:lvl8pPr marL="5078715" indent="0">
              <a:buNone/>
              <a:defRPr sz="2500" b="1"/>
            </a:lvl8pPr>
            <a:lvl9pPr marL="5804245" indent="0">
              <a:buNone/>
              <a:defRPr sz="2500" b="1"/>
            </a:lvl9pPr>
          </a:lstStyle>
          <a:p>
            <a:pPr lvl="0"/>
            <a:r>
              <a:rPr lang="en-US" dirty="0" smtClean="0"/>
              <a:t>OBJETIVO</a:t>
            </a:r>
          </a:p>
        </p:txBody>
      </p:sp>
      <p:sp>
        <p:nvSpPr>
          <p:cNvPr id="8" name="Content Placeholder 2"/>
          <p:cNvSpPr>
            <a:spLocks noGrp="1"/>
          </p:cNvSpPr>
          <p:nvPr>
            <p:ph idx="14"/>
          </p:nvPr>
        </p:nvSpPr>
        <p:spPr>
          <a:xfrm>
            <a:off x="2590800" y="2090861"/>
            <a:ext cx="13057049" cy="6658652"/>
          </a:xfrm>
          <a:prstGeom prst="rect">
            <a:avLst/>
          </a:prstGeom>
        </p:spPr>
        <p:txBody>
          <a:bodyPr/>
          <a:lstStyle>
            <a:lvl1pPr marL="0" indent="0">
              <a:buFontTx/>
              <a:buNone/>
              <a:defRPr sz="2800">
                <a:solidFill>
                  <a:srgbClr val="4A5C61"/>
                </a:solidFill>
                <a:latin typeface="Arial Narrow"/>
                <a:cs typeface="Arial Narrow"/>
              </a:defRPr>
            </a:lvl1pPr>
            <a:lvl2pPr marL="1177925" indent="-452438">
              <a:buSzPct val="100000"/>
              <a:buFont typeface="Arial"/>
              <a:buChar char="•"/>
              <a:defRPr sz="2800">
                <a:solidFill>
                  <a:srgbClr val="4A5C61"/>
                </a:solidFill>
                <a:latin typeface="Arial Narrow"/>
                <a:cs typeface="Arial Narrow"/>
              </a:defRPr>
            </a:lvl2pPr>
            <a:lvl3pPr marL="1812925" indent="-361950">
              <a:buSzPct val="70000"/>
              <a:buFont typeface="Courier New"/>
              <a:buChar char="o"/>
              <a:defRPr sz="2800">
                <a:solidFill>
                  <a:srgbClr val="4A5C61"/>
                </a:solidFill>
                <a:latin typeface="Arial Narrow"/>
                <a:cs typeface="Arial Narrow"/>
              </a:defRPr>
            </a:lvl3pPr>
            <a:lvl4pPr marL="2538413" indent="-361950">
              <a:buSzPct val="100000"/>
              <a:buFont typeface="Lucida Grande"/>
              <a:buChar char="–"/>
              <a:defRPr sz="2800">
                <a:solidFill>
                  <a:srgbClr val="4A5C61"/>
                </a:solidFill>
                <a:latin typeface="Arial Narrow"/>
                <a:cs typeface="Arial Narrow"/>
              </a:defRPr>
            </a:lvl4pPr>
            <a:lvl5pPr>
              <a:defRPr sz="2800">
                <a:solidFill>
                  <a:srgbClr val="4A5C61"/>
                </a:solidFill>
                <a:latin typeface="Arial Narrow"/>
                <a:cs typeface="Arial Narrow"/>
              </a:defRPr>
            </a:lvl5pPr>
          </a:lstStyle>
          <a:p>
            <a:r>
              <a:rPr lang="pt-BR" dirty="0"/>
              <a:t>Permitir a geração do arquivo para o SPED Fiscal no estado do Amazonas para mais de um incentivo, empresas estabelecidas nesse estado podem se enquadrar na situação de possuírem mais de uma inscrição estadual para um estabelecimento apenas. Isso se deve aos incentivos fiscais por produto conforme Resolução GSEFAZ 09/2004.</a:t>
            </a:r>
            <a:endParaRPr lang="pt-BR" dirty="0" smtClean="0"/>
          </a:p>
        </p:txBody>
      </p:sp>
    </p:spTree>
    <p:extLst>
      <p:ext uri="{BB962C8B-B14F-4D97-AF65-F5344CB8AC3E}">
        <p14:creationId xmlns:p14="http://schemas.microsoft.com/office/powerpoint/2010/main" val="4133542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Pré-requisitos</a:t>
            </a:r>
            <a:r>
              <a:rPr lang="pt-BR" dirty="0"/>
              <a:t/>
            </a:r>
            <a:br>
              <a:rPr lang="pt-BR" dirty="0"/>
            </a:br>
            <a:endParaRPr lang="pt-BR" dirty="0"/>
          </a:p>
        </p:txBody>
      </p:sp>
      <p:sp>
        <p:nvSpPr>
          <p:cNvPr id="4" name="Espaço Reservado para Conteúdo 3"/>
          <p:cNvSpPr>
            <a:spLocks noGrp="1"/>
          </p:cNvSpPr>
          <p:nvPr>
            <p:ph idx="14"/>
          </p:nvPr>
        </p:nvSpPr>
        <p:spPr>
          <a:xfrm>
            <a:off x="731521" y="1801301"/>
            <a:ext cx="14916328" cy="6658652"/>
          </a:xfrm>
        </p:spPr>
        <p:txBody>
          <a:bodyPr/>
          <a:lstStyle/>
          <a:p>
            <a:r>
              <a:rPr lang="pt-BR" dirty="0" smtClean="0"/>
              <a:t>Antes do processamento do SPED Fiscal deve ser cadastrado algumas informações, sendo elas:</a:t>
            </a:r>
            <a:endParaRPr lang="pt-BR" dirty="0"/>
          </a:p>
        </p:txBody>
      </p:sp>
      <p:sp>
        <p:nvSpPr>
          <p:cNvPr id="5" name="TextBox 18"/>
          <p:cNvSpPr txBox="1">
            <a:spLocks noChangeArrowheads="1"/>
          </p:cNvSpPr>
          <p:nvPr/>
        </p:nvSpPr>
        <p:spPr bwMode="auto">
          <a:xfrm>
            <a:off x="1859357" y="2613355"/>
            <a:ext cx="4130039" cy="954107"/>
          </a:xfrm>
          <a:prstGeom prst="rect">
            <a:avLst/>
          </a:prstGeom>
          <a:noFill/>
          <a:ln w="9525">
            <a:noFill/>
            <a:miter lim="800000"/>
            <a:headEnd/>
            <a:tailEnd/>
          </a:ln>
        </p:spPr>
        <p:txBody>
          <a:bodyPr wrap="square">
            <a:spAutoFit/>
          </a:bodyPr>
          <a:lstStyle/>
          <a:p>
            <a:pPr algn="ctr"/>
            <a:r>
              <a:rPr lang="pt-BR" sz="2800" dirty="0" smtClean="0">
                <a:solidFill>
                  <a:srgbClr val="4A5C61"/>
                </a:solidFill>
                <a:latin typeface="Arial Narrow"/>
                <a:cs typeface="Arial Narrow"/>
              </a:rPr>
              <a:t>Tipos de incentivo</a:t>
            </a:r>
          </a:p>
          <a:p>
            <a:pPr algn="ctr"/>
            <a:r>
              <a:rPr lang="pt-BR" sz="2800" dirty="0" smtClean="0">
                <a:solidFill>
                  <a:srgbClr val="4A5C61"/>
                </a:solidFill>
                <a:latin typeface="Arial Narrow"/>
                <a:cs typeface="Arial Narrow"/>
              </a:rPr>
              <a:t>(VDP3907)</a:t>
            </a:r>
          </a:p>
        </p:txBody>
      </p:sp>
      <p:sp>
        <p:nvSpPr>
          <p:cNvPr id="6" name="TextBox 18"/>
          <p:cNvSpPr txBox="1">
            <a:spLocks noChangeArrowheads="1"/>
          </p:cNvSpPr>
          <p:nvPr/>
        </p:nvSpPr>
        <p:spPr bwMode="auto">
          <a:xfrm>
            <a:off x="8904089" y="2613355"/>
            <a:ext cx="6370320" cy="954107"/>
          </a:xfrm>
          <a:prstGeom prst="rect">
            <a:avLst/>
          </a:prstGeom>
          <a:noFill/>
          <a:ln w="9525">
            <a:noFill/>
            <a:miter lim="800000"/>
            <a:headEnd/>
            <a:tailEnd/>
          </a:ln>
        </p:spPr>
        <p:txBody>
          <a:bodyPr wrap="square">
            <a:spAutoFit/>
          </a:bodyPr>
          <a:lstStyle/>
          <a:p>
            <a:r>
              <a:rPr lang="pt-BR" sz="2800" dirty="0" smtClean="0">
                <a:solidFill>
                  <a:srgbClr val="4A5C61"/>
                </a:solidFill>
                <a:latin typeface="Arial Narrow"/>
                <a:cs typeface="Arial Narrow"/>
              </a:rPr>
              <a:t>Parâmetros Livro Registro (Inscrição Estadual)</a:t>
            </a:r>
          </a:p>
          <a:p>
            <a:pPr algn="ctr"/>
            <a:r>
              <a:rPr lang="pt-BR" sz="2800" dirty="0" smtClean="0">
                <a:solidFill>
                  <a:srgbClr val="4A5C61"/>
                </a:solidFill>
                <a:latin typeface="Arial Narrow"/>
                <a:cs typeface="Arial Narrow"/>
              </a:rPr>
              <a:t>(OBF0040)</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41" y="3760110"/>
            <a:ext cx="7608572" cy="2899770"/>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249" y="3698648"/>
            <a:ext cx="7197599" cy="5222034"/>
          </a:xfrm>
          <a:prstGeom prst="rect">
            <a:avLst/>
          </a:prstGeom>
        </p:spPr>
      </p:pic>
    </p:spTree>
    <p:extLst>
      <p:ext uri="{BB962C8B-B14F-4D97-AF65-F5344CB8AC3E}">
        <p14:creationId xmlns:p14="http://schemas.microsoft.com/office/powerpoint/2010/main" val="385967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Pré-requisitos</a:t>
            </a:r>
            <a:r>
              <a:rPr lang="pt-BR" dirty="0"/>
              <a:t/>
            </a:r>
            <a:br>
              <a:rPr lang="pt-BR" dirty="0"/>
            </a:br>
            <a:endParaRPr lang="pt-BR" dirty="0"/>
          </a:p>
        </p:txBody>
      </p:sp>
      <p:sp>
        <p:nvSpPr>
          <p:cNvPr id="5" name="TextBox 18"/>
          <p:cNvSpPr txBox="1">
            <a:spLocks noChangeArrowheads="1"/>
          </p:cNvSpPr>
          <p:nvPr/>
        </p:nvSpPr>
        <p:spPr bwMode="auto">
          <a:xfrm>
            <a:off x="265135" y="1671869"/>
            <a:ext cx="7659665" cy="954107"/>
          </a:xfrm>
          <a:prstGeom prst="rect">
            <a:avLst/>
          </a:prstGeom>
          <a:noFill/>
          <a:ln w="9525">
            <a:noFill/>
            <a:miter lim="800000"/>
            <a:headEnd/>
            <a:tailEnd/>
          </a:ln>
        </p:spPr>
        <p:txBody>
          <a:bodyPr wrap="square">
            <a:spAutoFit/>
          </a:bodyPr>
          <a:lstStyle/>
          <a:p>
            <a:pPr algn="ctr"/>
            <a:r>
              <a:rPr lang="pt-BR" sz="2800" dirty="0">
                <a:solidFill>
                  <a:srgbClr val="4A5C61"/>
                </a:solidFill>
                <a:latin typeface="Arial Narrow"/>
                <a:cs typeface="Arial Narrow"/>
              </a:rPr>
              <a:t>Incentivo por Item/</a:t>
            </a:r>
            <a:r>
              <a:rPr lang="pt-BR" sz="2800" dirty="0" err="1">
                <a:solidFill>
                  <a:srgbClr val="4A5C61"/>
                </a:solidFill>
                <a:latin typeface="Arial Narrow"/>
                <a:cs typeface="Arial Narrow"/>
              </a:rPr>
              <a:t>Area</a:t>
            </a:r>
            <a:r>
              <a:rPr lang="pt-BR" sz="2800" dirty="0">
                <a:solidFill>
                  <a:srgbClr val="4A5C61"/>
                </a:solidFill>
                <a:latin typeface="Arial Narrow"/>
                <a:cs typeface="Arial Narrow"/>
              </a:rPr>
              <a:t> e Linha/Classif. Fiscal</a:t>
            </a:r>
            <a:endParaRPr lang="pt-BR" sz="2800" dirty="0" smtClean="0">
              <a:solidFill>
                <a:srgbClr val="4A5C61"/>
              </a:solidFill>
              <a:latin typeface="Arial Narrow"/>
              <a:cs typeface="Arial Narrow"/>
            </a:endParaRPr>
          </a:p>
          <a:p>
            <a:pPr algn="ctr"/>
            <a:r>
              <a:rPr lang="pt-BR" sz="2800" dirty="0" smtClean="0">
                <a:solidFill>
                  <a:srgbClr val="4A5C61"/>
                </a:solidFill>
                <a:latin typeface="Arial Narrow"/>
                <a:cs typeface="Arial Narrow"/>
              </a:rPr>
              <a:t>(VDP3908) – Notas fiscais de saída</a:t>
            </a:r>
          </a:p>
        </p:txBody>
      </p:sp>
      <p:sp>
        <p:nvSpPr>
          <p:cNvPr id="6" name="TextBox 18"/>
          <p:cNvSpPr txBox="1">
            <a:spLocks noChangeArrowheads="1"/>
          </p:cNvSpPr>
          <p:nvPr/>
        </p:nvSpPr>
        <p:spPr bwMode="auto">
          <a:xfrm>
            <a:off x="8470925" y="1671868"/>
            <a:ext cx="7176923" cy="954107"/>
          </a:xfrm>
          <a:prstGeom prst="rect">
            <a:avLst/>
          </a:prstGeom>
          <a:noFill/>
          <a:ln w="9525">
            <a:noFill/>
            <a:miter lim="800000"/>
            <a:headEnd/>
            <a:tailEnd/>
          </a:ln>
        </p:spPr>
        <p:txBody>
          <a:bodyPr wrap="square">
            <a:spAutoFit/>
          </a:bodyPr>
          <a:lstStyle/>
          <a:p>
            <a:pPr algn="ctr"/>
            <a:r>
              <a:rPr lang="pt-BR" sz="2800" dirty="0" smtClean="0">
                <a:solidFill>
                  <a:srgbClr val="4A5C61"/>
                </a:solidFill>
                <a:latin typeface="Arial Narrow"/>
                <a:cs typeface="Arial Narrow"/>
              </a:rPr>
              <a:t>Informações complementares NF (Tipo de incentivo)</a:t>
            </a:r>
          </a:p>
          <a:p>
            <a:pPr algn="ctr"/>
            <a:r>
              <a:rPr lang="pt-BR" sz="2800" dirty="0" smtClean="0">
                <a:solidFill>
                  <a:srgbClr val="4A5C61"/>
                </a:solidFill>
                <a:latin typeface="Arial Narrow"/>
                <a:cs typeface="Arial Narrow"/>
              </a:rPr>
              <a:t>(SUP3760) – Notas fiscais de entrada</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36" y="2834887"/>
            <a:ext cx="7659664" cy="5570665"/>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925" y="2834887"/>
            <a:ext cx="7305169" cy="5570666"/>
          </a:xfrm>
          <a:prstGeom prst="rect">
            <a:avLst/>
          </a:prstGeom>
        </p:spPr>
      </p:pic>
    </p:spTree>
    <p:extLst>
      <p:ext uri="{BB962C8B-B14F-4D97-AF65-F5344CB8AC3E}">
        <p14:creationId xmlns:p14="http://schemas.microsoft.com/office/powerpoint/2010/main" val="350930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67200" y="378639"/>
            <a:ext cx="11380649" cy="558800"/>
          </a:xfrm>
          <a:prstGeom prst="rect">
            <a:avLst/>
          </a:prstGeom>
        </p:spPr>
        <p:txBody>
          <a:bodyPr anchor="t"/>
          <a:lstStyle>
            <a:lvl1pPr algn="r">
              <a:defRPr sz="3200" b="1">
                <a:solidFill>
                  <a:srgbClr val="4A5C61"/>
                </a:solidFill>
                <a:latin typeface="Arial Narrow"/>
                <a:cs typeface="Arial Narrow"/>
              </a:defRPr>
            </a:lvl1pPr>
          </a:lstStyle>
          <a:p>
            <a:pPr marL="0" indent="0">
              <a:buNone/>
            </a:pPr>
            <a:r>
              <a:rPr lang="pt-BR" dirty="0" smtClean="0"/>
              <a:t>Alteração do OBF0110 – Campo Incentivo (IE)</a:t>
            </a:r>
            <a:endParaRPr lang="pt-BR" dirty="0"/>
          </a:p>
        </p:txBody>
      </p:sp>
      <p:sp>
        <p:nvSpPr>
          <p:cNvPr id="8" name="Content Placeholder 2"/>
          <p:cNvSpPr>
            <a:spLocks noGrp="1"/>
          </p:cNvSpPr>
          <p:nvPr>
            <p:ph idx="14"/>
          </p:nvPr>
        </p:nvSpPr>
        <p:spPr>
          <a:xfrm>
            <a:off x="738961" y="2090861"/>
            <a:ext cx="14908888" cy="6658652"/>
          </a:xfrm>
          <a:prstGeom prst="rect">
            <a:avLst/>
          </a:prstGeom>
        </p:spPr>
        <p:txBody>
          <a:bodyPr/>
          <a:lstStyle>
            <a:lvl1pPr marL="0" indent="0">
              <a:buFontTx/>
              <a:buNone/>
              <a:defRPr sz="2800">
                <a:solidFill>
                  <a:srgbClr val="4A5C61"/>
                </a:solidFill>
                <a:latin typeface="Arial Narrow"/>
                <a:cs typeface="Arial Narrow"/>
              </a:defRPr>
            </a:lvl1pPr>
            <a:lvl2pPr marL="1177925" indent="-452438">
              <a:buSzPct val="100000"/>
              <a:buFont typeface="Arial"/>
              <a:buChar char="•"/>
              <a:defRPr sz="2800">
                <a:solidFill>
                  <a:srgbClr val="4A5C61"/>
                </a:solidFill>
                <a:latin typeface="Arial Narrow"/>
                <a:cs typeface="Arial Narrow"/>
              </a:defRPr>
            </a:lvl2pPr>
            <a:lvl3pPr marL="1812925" indent="-361950">
              <a:buSzPct val="70000"/>
              <a:buFont typeface="Courier New"/>
              <a:buChar char="o"/>
              <a:defRPr sz="2800">
                <a:solidFill>
                  <a:srgbClr val="4A5C61"/>
                </a:solidFill>
                <a:latin typeface="Arial Narrow"/>
                <a:cs typeface="Arial Narrow"/>
              </a:defRPr>
            </a:lvl3pPr>
            <a:lvl4pPr marL="2538413" indent="-361950">
              <a:buSzPct val="100000"/>
              <a:buFont typeface="Lucida Grande"/>
              <a:buChar char="–"/>
              <a:defRPr sz="2800">
                <a:solidFill>
                  <a:srgbClr val="4A5C61"/>
                </a:solidFill>
                <a:latin typeface="Arial Narrow"/>
                <a:cs typeface="Arial Narrow"/>
              </a:defRPr>
            </a:lvl4pPr>
            <a:lvl5pPr>
              <a:defRPr sz="2800">
                <a:solidFill>
                  <a:srgbClr val="4A5C61"/>
                </a:solidFill>
                <a:latin typeface="Arial Narrow"/>
                <a:cs typeface="Arial Narrow"/>
              </a:defRPr>
            </a:lvl5pPr>
          </a:lstStyle>
          <a:p>
            <a:r>
              <a:rPr lang="pt-BR" dirty="0" smtClean="0"/>
              <a:t>O campo Incentivo (IE) do programa OBF0110 foi alterado para um checkbox. Ao selecioná-lo irá abrir uma tela para informar os incentivos para geração do SPED Fiscal.</a:t>
            </a:r>
          </a:p>
          <a:p>
            <a:endParaRPr lang="pt-BR" dirty="0"/>
          </a:p>
          <a:p>
            <a:endParaRPr lang="pt-BR" dirty="0"/>
          </a:p>
          <a:p>
            <a:endParaRPr lang="pt-BR" dirty="0"/>
          </a:p>
          <a:p>
            <a:endParaRPr lang="pt-BR" dirty="0"/>
          </a:p>
        </p:txBody>
      </p:sp>
      <p:sp>
        <p:nvSpPr>
          <p:cNvPr id="11" name="Text Placeholder 2"/>
          <p:cNvSpPr txBox="1">
            <a:spLocks/>
          </p:cNvSpPr>
          <p:nvPr/>
        </p:nvSpPr>
        <p:spPr>
          <a:xfrm>
            <a:off x="738960" y="1114173"/>
            <a:ext cx="7170600" cy="853016"/>
          </a:xfrm>
          <a:prstGeom prst="rect">
            <a:avLst/>
          </a:prstGeom>
        </p:spPr>
        <p:txBody>
          <a:bodyPr anchor="t"/>
          <a:lstStyle>
            <a:lvl1pPr marL="0" indent="0" algn="l" defTabSz="725488" rtl="0" eaLnBrk="0" fontAlgn="base" hangingPunct="0">
              <a:spcBef>
                <a:spcPct val="20000"/>
              </a:spcBef>
              <a:spcAft>
                <a:spcPct val="0"/>
              </a:spcAft>
              <a:buFont typeface="Arial" pitchFamily="34" charset="0"/>
              <a:buNone/>
              <a:defRPr sz="2400" b="0" kern="1200">
                <a:solidFill>
                  <a:srgbClr val="00739C"/>
                </a:solidFill>
                <a:latin typeface="Arial Narrow"/>
                <a:ea typeface="ヒラギノ角ゴ Pro W3" pitchFamily="-107" charset="-128"/>
                <a:cs typeface="Arial Narrow"/>
              </a:defRPr>
            </a:lvl1pPr>
            <a:lvl2pPr marL="725531" indent="0" algn="l" defTabSz="725488" rtl="0" eaLnBrk="0" fontAlgn="base" hangingPunct="0">
              <a:spcBef>
                <a:spcPct val="20000"/>
              </a:spcBef>
              <a:spcAft>
                <a:spcPct val="0"/>
              </a:spcAft>
              <a:buFont typeface="Arial" pitchFamily="34" charset="0"/>
              <a:buNone/>
              <a:defRPr sz="3200" b="1" kern="1200">
                <a:solidFill>
                  <a:schemeClr val="tx1"/>
                </a:solidFill>
                <a:latin typeface="+mn-lt"/>
                <a:ea typeface="ヒラギノ角ゴ Pro W3" pitchFamily="-107" charset="-128"/>
                <a:cs typeface="ヒラギノ角ゴ Pro W3" charset="0"/>
              </a:defRPr>
            </a:lvl2pPr>
            <a:lvl3pPr marL="1451061" indent="0" algn="l" defTabSz="725488" rtl="0" eaLnBrk="0" fontAlgn="base" hangingPunct="0">
              <a:spcBef>
                <a:spcPct val="20000"/>
              </a:spcBef>
              <a:spcAft>
                <a:spcPct val="0"/>
              </a:spcAft>
              <a:buFont typeface="Arial" pitchFamily="34" charset="0"/>
              <a:buNone/>
              <a:defRPr sz="2900" b="1" kern="1200">
                <a:solidFill>
                  <a:schemeClr val="tx1"/>
                </a:solidFill>
                <a:latin typeface="+mn-lt"/>
                <a:ea typeface="ヒラギノ角ゴ Pro W3" pitchFamily="-107" charset="-128"/>
                <a:cs typeface="ヒラギノ角ゴ Pro W3" charset="0"/>
              </a:defRPr>
            </a:lvl3pPr>
            <a:lvl4pPr marL="2176592" indent="0" algn="l" defTabSz="725488" rtl="0" eaLnBrk="0" fontAlgn="base" hangingPunct="0">
              <a:spcBef>
                <a:spcPct val="20000"/>
              </a:spcBef>
              <a:spcAft>
                <a:spcPct val="0"/>
              </a:spcAft>
              <a:buFont typeface="Arial" pitchFamily="34" charset="0"/>
              <a:buNone/>
              <a:defRPr sz="2500" b="1" kern="1200">
                <a:solidFill>
                  <a:schemeClr val="tx1"/>
                </a:solidFill>
                <a:latin typeface="+mn-lt"/>
                <a:ea typeface="ヒラギノ角ゴ Pro W3" pitchFamily="-107" charset="-128"/>
                <a:cs typeface="ヒラギノ角ゴ Pro W3" charset="0"/>
              </a:defRPr>
            </a:lvl4pPr>
            <a:lvl5pPr marL="2902123" indent="0" algn="l" defTabSz="725488" rtl="0" eaLnBrk="0" fontAlgn="base" hangingPunct="0">
              <a:spcBef>
                <a:spcPct val="20000"/>
              </a:spcBef>
              <a:spcAft>
                <a:spcPct val="0"/>
              </a:spcAft>
              <a:buFont typeface="Arial" pitchFamily="34" charset="0"/>
              <a:buNone/>
              <a:defRPr sz="2500" b="1" kern="1200">
                <a:solidFill>
                  <a:schemeClr val="tx1"/>
                </a:solidFill>
                <a:latin typeface="+mn-lt"/>
                <a:ea typeface="ヒラギノ角ゴ Pro W3" pitchFamily="-107" charset="-128"/>
                <a:cs typeface="ヒラギノ角ゴ Pro W3" charset="0"/>
              </a:defRPr>
            </a:lvl5pPr>
            <a:lvl6pPr marL="3627653" indent="0" algn="l" defTabSz="725531" rtl="0" eaLnBrk="1" latinLnBrk="0" hangingPunct="1">
              <a:spcBef>
                <a:spcPct val="20000"/>
              </a:spcBef>
              <a:buFont typeface="Arial"/>
              <a:buNone/>
              <a:defRPr sz="2500" b="1" kern="1200">
                <a:solidFill>
                  <a:schemeClr val="tx1"/>
                </a:solidFill>
                <a:latin typeface="+mn-lt"/>
                <a:ea typeface="+mn-ea"/>
                <a:cs typeface="+mn-cs"/>
              </a:defRPr>
            </a:lvl6pPr>
            <a:lvl7pPr marL="4353184" indent="0" algn="l" defTabSz="725531" rtl="0" eaLnBrk="1" latinLnBrk="0" hangingPunct="1">
              <a:spcBef>
                <a:spcPct val="20000"/>
              </a:spcBef>
              <a:buFont typeface="Arial"/>
              <a:buNone/>
              <a:defRPr sz="2500" b="1" kern="1200">
                <a:solidFill>
                  <a:schemeClr val="tx1"/>
                </a:solidFill>
                <a:latin typeface="+mn-lt"/>
                <a:ea typeface="+mn-ea"/>
                <a:cs typeface="+mn-cs"/>
              </a:defRPr>
            </a:lvl7pPr>
            <a:lvl8pPr marL="5078715" indent="0" algn="l" defTabSz="725531" rtl="0" eaLnBrk="1" latinLnBrk="0" hangingPunct="1">
              <a:spcBef>
                <a:spcPct val="20000"/>
              </a:spcBef>
              <a:buFont typeface="Arial"/>
              <a:buNone/>
              <a:defRPr sz="2500" b="1" kern="1200">
                <a:solidFill>
                  <a:schemeClr val="tx1"/>
                </a:solidFill>
                <a:latin typeface="+mn-lt"/>
                <a:ea typeface="+mn-ea"/>
                <a:cs typeface="+mn-cs"/>
              </a:defRPr>
            </a:lvl8pPr>
            <a:lvl9pPr marL="5804245" indent="0" algn="l" defTabSz="725531" rtl="0" eaLnBrk="1" latinLnBrk="0" hangingPunct="1">
              <a:spcBef>
                <a:spcPct val="20000"/>
              </a:spcBef>
              <a:buFont typeface="Arial"/>
              <a:buNone/>
              <a:defRPr sz="2500" b="1" kern="1200">
                <a:solidFill>
                  <a:schemeClr val="tx1"/>
                </a:solidFill>
                <a:latin typeface="+mn-lt"/>
                <a:ea typeface="+mn-ea"/>
                <a:cs typeface="+mn-cs"/>
              </a:defRPr>
            </a:lvl9pPr>
          </a:lstStyle>
          <a:p>
            <a:endParaRPr lang="en-US" dirty="0" smtClean="0"/>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37" y="3363404"/>
            <a:ext cx="6733446" cy="5290564"/>
          </a:xfrm>
          <a:prstGeom prst="rect">
            <a:avLst/>
          </a:prstGeom>
        </p:spPr>
      </p:pic>
      <p:pic>
        <p:nvPicPr>
          <p:cNvPr id="4" name="Imagem 3"/>
          <p:cNvPicPr>
            <a:picLocks noChangeAspect="1"/>
          </p:cNvPicPr>
          <p:nvPr/>
        </p:nvPicPr>
        <p:blipFill rotWithShape="1">
          <a:blip r:embed="rId4">
            <a:extLst>
              <a:ext uri="{28A0092B-C50C-407E-A947-70E740481C1C}">
                <a14:useLocalDpi xmlns:a14="http://schemas.microsoft.com/office/drawing/2010/main" val="0"/>
              </a:ext>
            </a:extLst>
          </a:blip>
          <a:srcRect l="2404" t="1828"/>
          <a:stretch/>
        </p:blipFill>
        <p:spPr>
          <a:xfrm>
            <a:off x="8717280" y="3779520"/>
            <a:ext cx="5135879" cy="4542940"/>
          </a:xfrm>
          <a:prstGeom prst="rect">
            <a:avLst/>
          </a:prstGeom>
        </p:spPr>
      </p:pic>
    </p:spTree>
    <p:extLst>
      <p:ext uri="{BB962C8B-B14F-4D97-AF65-F5344CB8AC3E}">
        <p14:creationId xmlns:p14="http://schemas.microsoft.com/office/powerpoint/2010/main" val="419607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67200" y="378639"/>
            <a:ext cx="11380649" cy="558800"/>
          </a:xfrm>
          <a:prstGeom prst="rect">
            <a:avLst/>
          </a:prstGeom>
        </p:spPr>
        <p:txBody>
          <a:bodyPr anchor="t"/>
          <a:lstStyle>
            <a:lvl1pPr algn="r">
              <a:defRPr sz="3200" b="1">
                <a:solidFill>
                  <a:srgbClr val="4A5C61"/>
                </a:solidFill>
                <a:latin typeface="Arial Narrow"/>
                <a:cs typeface="Arial Narrow"/>
              </a:defRPr>
            </a:lvl1pPr>
          </a:lstStyle>
          <a:p>
            <a:pPr marL="0" indent="0">
              <a:buNone/>
            </a:pPr>
            <a:r>
              <a:rPr lang="pt-BR" dirty="0"/>
              <a:t>Blocos e registros afetados pela alteração</a:t>
            </a:r>
          </a:p>
        </p:txBody>
      </p:sp>
      <p:sp>
        <p:nvSpPr>
          <p:cNvPr id="8" name="Content Placeholder 2"/>
          <p:cNvSpPr>
            <a:spLocks noGrp="1"/>
          </p:cNvSpPr>
          <p:nvPr>
            <p:ph idx="14"/>
          </p:nvPr>
        </p:nvSpPr>
        <p:spPr>
          <a:xfrm>
            <a:off x="738961" y="1417319"/>
            <a:ext cx="14908888" cy="7391401"/>
          </a:xfrm>
          <a:prstGeom prst="rect">
            <a:avLst/>
          </a:prstGeom>
        </p:spPr>
        <p:txBody>
          <a:bodyPr/>
          <a:lstStyle>
            <a:lvl1pPr marL="0" indent="0">
              <a:buFontTx/>
              <a:buNone/>
              <a:defRPr sz="2800">
                <a:solidFill>
                  <a:srgbClr val="4A5C61"/>
                </a:solidFill>
                <a:latin typeface="Arial Narrow"/>
                <a:cs typeface="Arial Narrow"/>
              </a:defRPr>
            </a:lvl1pPr>
            <a:lvl2pPr marL="1177925" indent="-452438">
              <a:buSzPct val="100000"/>
              <a:buFont typeface="Arial"/>
              <a:buChar char="•"/>
              <a:defRPr sz="2800">
                <a:solidFill>
                  <a:srgbClr val="4A5C61"/>
                </a:solidFill>
                <a:latin typeface="Arial Narrow"/>
                <a:cs typeface="Arial Narrow"/>
              </a:defRPr>
            </a:lvl2pPr>
            <a:lvl3pPr marL="1812925" indent="-361950">
              <a:buSzPct val="70000"/>
              <a:buFont typeface="Courier New"/>
              <a:buChar char="o"/>
              <a:defRPr sz="2800">
                <a:solidFill>
                  <a:srgbClr val="4A5C61"/>
                </a:solidFill>
                <a:latin typeface="Arial Narrow"/>
                <a:cs typeface="Arial Narrow"/>
              </a:defRPr>
            </a:lvl3pPr>
            <a:lvl4pPr marL="2538413" indent="-361950">
              <a:buSzPct val="100000"/>
              <a:buFont typeface="Lucida Grande"/>
              <a:buChar char="–"/>
              <a:defRPr sz="2800">
                <a:solidFill>
                  <a:srgbClr val="4A5C61"/>
                </a:solidFill>
                <a:latin typeface="Arial Narrow"/>
                <a:cs typeface="Arial Narrow"/>
              </a:defRPr>
            </a:lvl4pPr>
            <a:lvl5pPr>
              <a:defRPr sz="2800">
                <a:solidFill>
                  <a:srgbClr val="4A5C61"/>
                </a:solidFill>
                <a:latin typeface="Arial Narrow"/>
                <a:cs typeface="Arial Narrow"/>
              </a:defRPr>
            </a:lvl5pPr>
          </a:lstStyle>
          <a:p>
            <a:pPr algn="just">
              <a:lnSpc>
                <a:spcPct val="150000"/>
              </a:lnSpc>
            </a:pPr>
            <a:r>
              <a:rPr lang="pt-BR" dirty="0" smtClean="0"/>
              <a:t>Os registros que serão afetados pelo incentivo são:</a:t>
            </a:r>
          </a:p>
          <a:p>
            <a:pPr algn="just">
              <a:lnSpc>
                <a:spcPct val="150000"/>
              </a:lnSpc>
            </a:pPr>
            <a:endParaRPr lang="it-IT" dirty="0" smtClean="0"/>
          </a:p>
          <a:p>
            <a:pPr algn="just">
              <a:lnSpc>
                <a:spcPct val="150000"/>
              </a:lnSpc>
            </a:pPr>
            <a:r>
              <a:rPr lang="it-IT" b="1" dirty="0" smtClean="0"/>
              <a:t>Bloco 0 – Abertura, Identificações e Referências</a:t>
            </a:r>
          </a:p>
          <a:p>
            <a:pPr algn="just">
              <a:lnSpc>
                <a:spcPct val="150000"/>
              </a:lnSpc>
            </a:pPr>
            <a:r>
              <a:rPr lang="it-IT" dirty="0" smtClean="0"/>
              <a:t>Registro </a:t>
            </a:r>
            <a:r>
              <a:rPr lang="it-IT" dirty="0"/>
              <a:t>0000 (campo 10 – IE</a:t>
            </a:r>
            <a:r>
              <a:rPr lang="it-IT" dirty="0" smtClean="0"/>
              <a:t>)</a:t>
            </a:r>
          </a:p>
          <a:p>
            <a:pPr algn="just">
              <a:lnSpc>
                <a:spcPct val="150000"/>
              </a:lnSpc>
            </a:pPr>
            <a:r>
              <a:rPr lang="it-IT" b="1" dirty="0" smtClean="0"/>
              <a:t>Bloco C – Documentos Fiscais I – Mercadorias (ICMS/IPI)</a:t>
            </a:r>
          </a:p>
          <a:p>
            <a:pPr algn="just">
              <a:lnSpc>
                <a:spcPct val="150000"/>
              </a:lnSpc>
            </a:pPr>
            <a:r>
              <a:rPr lang="pt-BR" dirty="0"/>
              <a:t>Registros C100, C350, C400, C460, C500 e seus respectivos filhos</a:t>
            </a:r>
            <a:r>
              <a:rPr lang="pt-BR" dirty="0" smtClean="0"/>
              <a:t>.</a:t>
            </a:r>
          </a:p>
          <a:p>
            <a:pPr algn="just">
              <a:lnSpc>
                <a:spcPct val="150000"/>
              </a:lnSpc>
            </a:pPr>
            <a:r>
              <a:rPr lang="it-IT" b="1" dirty="0" smtClean="0"/>
              <a:t>Bloco D </a:t>
            </a:r>
            <a:r>
              <a:rPr lang="it-IT" b="1" dirty="0"/>
              <a:t>– Documentos Fiscais </a:t>
            </a:r>
            <a:r>
              <a:rPr lang="it-IT" b="1" dirty="0" smtClean="0"/>
              <a:t>II </a:t>
            </a:r>
            <a:r>
              <a:rPr lang="it-IT" b="1" dirty="0"/>
              <a:t>– </a:t>
            </a:r>
            <a:r>
              <a:rPr lang="it-IT" b="1" dirty="0" smtClean="0"/>
              <a:t>Serviços </a:t>
            </a:r>
            <a:r>
              <a:rPr lang="it-IT" b="1" dirty="0"/>
              <a:t>(</a:t>
            </a:r>
            <a:r>
              <a:rPr lang="it-IT" b="1" dirty="0" smtClean="0"/>
              <a:t>ICMS)</a:t>
            </a:r>
            <a:endParaRPr lang="it-IT" b="1" dirty="0"/>
          </a:p>
          <a:p>
            <a:pPr algn="just">
              <a:lnSpc>
                <a:spcPct val="150000"/>
              </a:lnSpc>
            </a:pPr>
            <a:r>
              <a:rPr lang="pt-BR" dirty="0"/>
              <a:t>Registros D100, D500 e seus respectivos filhos</a:t>
            </a:r>
            <a:r>
              <a:rPr lang="pt-BR" dirty="0" smtClean="0"/>
              <a:t>.</a:t>
            </a:r>
          </a:p>
          <a:p>
            <a:pPr algn="just">
              <a:lnSpc>
                <a:spcPct val="150000"/>
              </a:lnSpc>
            </a:pPr>
            <a:r>
              <a:rPr lang="it-IT" b="1" dirty="0" smtClean="0"/>
              <a:t>Bloco E </a:t>
            </a:r>
            <a:r>
              <a:rPr lang="it-IT" b="1" dirty="0"/>
              <a:t>– </a:t>
            </a:r>
            <a:r>
              <a:rPr lang="it-IT" b="1" dirty="0" smtClean="0"/>
              <a:t>Apuração de ICMS e do IPI</a:t>
            </a:r>
            <a:endParaRPr lang="it-IT" b="1" dirty="0"/>
          </a:p>
          <a:p>
            <a:pPr algn="just">
              <a:lnSpc>
                <a:spcPct val="150000"/>
              </a:lnSpc>
            </a:pPr>
            <a:r>
              <a:rPr lang="pt-BR" dirty="0"/>
              <a:t>Registros E110, E111, E116 e seus respectivos filhos.</a:t>
            </a:r>
            <a:endParaRPr lang="pt-BR" dirty="0" smtClean="0"/>
          </a:p>
          <a:p>
            <a:pPr algn="just">
              <a:lnSpc>
                <a:spcPct val="150000"/>
              </a:lnSpc>
            </a:pPr>
            <a:endParaRPr lang="pt-BR" dirty="0"/>
          </a:p>
        </p:txBody>
      </p:sp>
      <p:sp>
        <p:nvSpPr>
          <p:cNvPr id="11" name="Text Placeholder 2"/>
          <p:cNvSpPr txBox="1">
            <a:spLocks/>
          </p:cNvSpPr>
          <p:nvPr/>
        </p:nvSpPr>
        <p:spPr>
          <a:xfrm>
            <a:off x="738960" y="1114173"/>
            <a:ext cx="7170600" cy="853016"/>
          </a:xfrm>
          <a:prstGeom prst="rect">
            <a:avLst/>
          </a:prstGeom>
        </p:spPr>
        <p:txBody>
          <a:bodyPr anchor="t"/>
          <a:lstStyle>
            <a:lvl1pPr marL="0" indent="0" algn="l" defTabSz="725488" rtl="0" eaLnBrk="0" fontAlgn="base" hangingPunct="0">
              <a:spcBef>
                <a:spcPct val="20000"/>
              </a:spcBef>
              <a:spcAft>
                <a:spcPct val="0"/>
              </a:spcAft>
              <a:buFont typeface="Arial" pitchFamily="34" charset="0"/>
              <a:buNone/>
              <a:defRPr sz="2400" b="0" kern="1200">
                <a:solidFill>
                  <a:srgbClr val="00739C"/>
                </a:solidFill>
                <a:latin typeface="Arial Narrow"/>
                <a:ea typeface="ヒラギノ角ゴ Pro W3" pitchFamily="-107" charset="-128"/>
                <a:cs typeface="Arial Narrow"/>
              </a:defRPr>
            </a:lvl1pPr>
            <a:lvl2pPr marL="725531" indent="0" algn="l" defTabSz="725488" rtl="0" eaLnBrk="0" fontAlgn="base" hangingPunct="0">
              <a:spcBef>
                <a:spcPct val="20000"/>
              </a:spcBef>
              <a:spcAft>
                <a:spcPct val="0"/>
              </a:spcAft>
              <a:buFont typeface="Arial" pitchFamily="34" charset="0"/>
              <a:buNone/>
              <a:defRPr sz="3200" b="1" kern="1200">
                <a:solidFill>
                  <a:schemeClr val="tx1"/>
                </a:solidFill>
                <a:latin typeface="+mn-lt"/>
                <a:ea typeface="ヒラギノ角ゴ Pro W3" pitchFamily="-107" charset="-128"/>
                <a:cs typeface="ヒラギノ角ゴ Pro W3" charset="0"/>
              </a:defRPr>
            </a:lvl2pPr>
            <a:lvl3pPr marL="1451061" indent="0" algn="l" defTabSz="725488" rtl="0" eaLnBrk="0" fontAlgn="base" hangingPunct="0">
              <a:spcBef>
                <a:spcPct val="20000"/>
              </a:spcBef>
              <a:spcAft>
                <a:spcPct val="0"/>
              </a:spcAft>
              <a:buFont typeface="Arial" pitchFamily="34" charset="0"/>
              <a:buNone/>
              <a:defRPr sz="2900" b="1" kern="1200">
                <a:solidFill>
                  <a:schemeClr val="tx1"/>
                </a:solidFill>
                <a:latin typeface="+mn-lt"/>
                <a:ea typeface="ヒラギノ角ゴ Pro W3" pitchFamily="-107" charset="-128"/>
                <a:cs typeface="ヒラギノ角ゴ Pro W3" charset="0"/>
              </a:defRPr>
            </a:lvl3pPr>
            <a:lvl4pPr marL="2176592" indent="0" algn="l" defTabSz="725488" rtl="0" eaLnBrk="0" fontAlgn="base" hangingPunct="0">
              <a:spcBef>
                <a:spcPct val="20000"/>
              </a:spcBef>
              <a:spcAft>
                <a:spcPct val="0"/>
              </a:spcAft>
              <a:buFont typeface="Arial" pitchFamily="34" charset="0"/>
              <a:buNone/>
              <a:defRPr sz="2500" b="1" kern="1200">
                <a:solidFill>
                  <a:schemeClr val="tx1"/>
                </a:solidFill>
                <a:latin typeface="+mn-lt"/>
                <a:ea typeface="ヒラギノ角ゴ Pro W3" pitchFamily="-107" charset="-128"/>
                <a:cs typeface="ヒラギノ角ゴ Pro W3" charset="0"/>
              </a:defRPr>
            </a:lvl4pPr>
            <a:lvl5pPr marL="2902123" indent="0" algn="l" defTabSz="725488" rtl="0" eaLnBrk="0" fontAlgn="base" hangingPunct="0">
              <a:spcBef>
                <a:spcPct val="20000"/>
              </a:spcBef>
              <a:spcAft>
                <a:spcPct val="0"/>
              </a:spcAft>
              <a:buFont typeface="Arial" pitchFamily="34" charset="0"/>
              <a:buNone/>
              <a:defRPr sz="2500" b="1" kern="1200">
                <a:solidFill>
                  <a:schemeClr val="tx1"/>
                </a:solidFill>
                <a:latin typeface="+mn-lt"/>
                <a:ea typeface="ヒラギノ角ゴ Pro W3" pitchFamily="-107" charset="-128"/>
                <a:cs typeface="ヒラギノ角ゴ Pro W3" charset="0"/>
              </a:defRPr>
            </a:lvl5pPr>
            <a:lvl6pPr marL="3627653" indent="0" algn="l" defTabSz="725531" rtl="0" eaLnBrk="1" latinLnBrk="0" hangingPunct="1">
              <a:spcBef>
                <a:spcPct val="20000"/>
              </a:spcBef>
              <a:buFont typeface="Arial"/>
              <a:buNone/>
              <a:defRPr sz="2500" b="1" kern="1200">
                <a:solidFill>
                  <a:schemeClr val="tx1"/>
                </a:solidFill>
                <a:latin typeface="+mn-lt"/>
                <a:ea typeface="+mn-ea"/>
                <a:cs typeface="+mn-cs"/>
              </a:defRPr>
            </a:lvl6pPr>
            <a:lvl7pPr marL="4353184" indent="0" algn="l" defTabSz="725531" rtl="0" eaLnBrk="1" latinLnBrk="0" hangingPunct="1">
              <a:spcBef>
                <a:spcPct val="20000"/>
              </a:spcBef>
              <a:buFont typeface="Arial"/>
              <a:buNone/>
              <a:defRPr sz="2500" b="1" kern="1200">
                <a:solidFill>
                  <a:schemeClr val="tx1"/>
                </a:solidFill>
                <a:latin typeface="+mn-lt"/>
                <a:ea typeface="+mn-ea"/>
                <a:cs typeface="+mn-cs"/>
              </a:defRPr>
            </a:lvl7pPr>
            <a:lvl8pPr marL="5078715" indent="0" algn="l" defTabSz="725531" rtl="0" eaLnBrk="1" latinLnBrk="0" hangingPunct="1">
              <a:spcBef>
                <a:spcPct val="20000"/>
              </a:spcBef>
              <a:buFont typeface="Arial"/>
              <a:buNone/>
              <a:defRPr sz="2500" b="1" kern="1200">
                <a:solidFill>
                  <a:schemeClr val="tx1"/>
                </a:solidFill>
                <a:latin typeface="+mn-lt"/>
                <a:ea typeface="+mn-ea"/>
                <a:cs typeface="+mn-cs"/>
              </a:defRPr>
            </a:lvl8pPr>
            <a:lvl9pPr marL="5804245" indent="0" algn="l" defTabSz="725531" rtl="0" eaLnBrk="1" latinLnBrk="0" hangingPunct="1">
              <a:spcBef>
                <a:spcPct val="20000"/>
              </a:spcBef>
              <a:buFont typeface="Arial"/>
              <a:buNone/>
              <a:defRPr sz="2500" b="1"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807185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Box 18"/>
          <p:cNvSpPr txBox="1">
            <a:spLocks noChangeArrowheads="1"/>
          </p:cNvSpPr>
          <p:nvPr/>
        </p:nvSpPr>
        <p:spPr bwMode="auto">
          <a:xfrm>
            <a:off x="2217240" y="2884980"/>
            <a:ext cx="6576240" cy="2246769"/>
          </a:xfrm>
          <a:prstGeom prst="rect">
            <a:avLst/>
          </a:prstGeom>
          <a:noFill/>
          <a:ln w="9525">
            <a:noFill/>
            <a:miter lim="800000"/>
            <a:headEnd/>
            <a:tailEnd/>
          </a:ln>
        </p:spPr>
        <p:txBody>
          <a:bodyPr wrap="square">
            <a:spAutoFit/>
          </a:bodyPr>
          <a:lstStyle/>
          <a:p>
            <a:r>
              <a:rPr lang="fr-FR" sz="2800" dirty="0">
                <a:solidFill>
                  <a:srgbClr val="4A5C61"/>
                </a:solidFill>
                <a:latin typeface="Arial Narrow"/>
                <a:cs typeface="Arial Narrow"/>
              </a:rPr>
              <a:t>LOGIX - Update </a:t>
            </a:r>
            <a:r>
              <a:rPr lang="fr-FR" sz="2800" dirty="0" smtClean="0">
                <a:solidFill>
                  <a:srgbClr val="4A5C61"/>
                </a:solidFill>
                <a:latin typeface="Arial Narrow"/>
                <a:cs typeface="Arial Narrow"/>
              </a:rPr>
              <a:t>05 – 11 / 12.1.7</a:t>
            </a:r>
            <a:endParaRPr lang="fr-FR" sz="2800" dirty="0">
              <a:solidFill>
                <a:srgbClr val="4A5C61"/>
              </a:solidFill>
              <a:latin typeface="Arial Narrow"/>
              <a:cs typeface="Arial Narrow"/>
            </a:endParaRPr>
          </a:p>
          <a:p>
            <a:endParaRPr lang="fr-FR" sz="2800" dirty="0">
              <a:solidFill>
                <a:srgbClr val="4A5C61"/>
              </a:solidFill>
              <a:latin typeface="Arial Narrow"/>
              <a:cs typeface="Arial Narrow"/>
            </a:endParaRPr>
          </a:p>
          <a:p>
            <a:r>
              <a:rPr lang="en-US" sz="2800" dirty="0">
                <a:solidFill>
                  <a:srgbClr val="4A5C61"/>
                </a:solidFill>
                <a:latin typeface="Arial Narrow"/>
                <a:cs typeface="Arial Narrow"/>
              </a:rPr>
              <a:t>Download </a:t>
            </a:r>
            <a:r>
              <a:rPr lang="en-US" sz="2800" dirty="0" smtClean="0">
                <a:solidFill>
                  <a:srgbClr val="4A5C61"/>
                </a:solidFill>
                <a:latin typeface="Arial Narrow"/>
                <a:cs typeface="Arial Narrow"/>
              </a:rPr>
              <a:t>07/10/2015</a:t>
            </a:r>
            <a:endParaRPr lang="en-US" sz="2800" dirty="0">
              <a:solidFill>
                <a:srgbClr val="4A5C61"/>
              </a:solidFill>
              <a:latin typeface="Arial Narrow"/>
              <a:cs typeface="Arial Narrow"/>
            </a:endParaRPr>
          </a:p>
          <a:p>
            <a:endParaRPr lang="fr-FR" sz="2800" dirty="0">
              <a:solidFill>
                <a:srgbClr val="4A5C61"/>
              </a:solidFill>
              <a:latin typeface="Arial Narrow"/>
              <a:cs typeface="Arial Narrow"/>
            </a:endParaRPr>
          </a:p>
          <a:p>
            <a:endParaRPr lang="en-US" sz="2800" dirty="0" smtClean="0">
              <a:solidFill>
                <a:srgbClr val="4A5C61"/>
              </a:solidFill>
              <a:latin typeface="Arial Narrow"/>
              <a:cs typeface="Arial Narrow"/>
            </a:endParaRPr>
          </a:p>
        </p:txBody>
      </p:sp>
      <p:sp>
        <p:nvSpPr>
          <p:cNvPr id="26630" name="TextBox 5"/>
          <p:cNvSpPr txBox="1">
            <a:spLocks noChangeArrowheads="1"/>
          </p:cNvSpPr>
          <p:nvPr/>
        </p:nvSpPr>
        <p:spPr bwMode="auto">
          <a:xfrm>
            <a:off x="3952875" y="1851025"/>
            <a:ext cx="184150" cy="539750"/>
          </a:xfrm>
          <a:prstGeom prst="rect">
            <a:avLst/>
          </a:prstGeom>
          <a:noFill/>
          <a:ln w="9525">
            <a:noFill/>
            <a:miter lim="800000"/>
            <a:headEnd/>
            <a:tailEnd/>
          </a:ln>
        </p:spPr>
        <p:txBody>
          <a:bodyPr wrap="none">
            <a:spAutoFit/>
          </a:bodyPr>
          <a:lstStyle/>
          <a:p>
            <a:endParaRPr lang="pt-BR"/>
          </a:p>
        </p:txBody>
      </p:sp>
      <p:sp>
        <p:nvSpPr>
          <p:cNvPr id="7" name="Text Placeholder 2"/>
          <p:cNvSpPr>
            <a:spLocks noGrp="1"/>
          </p:cNvSpPr>
          <p:nvPr>
            <p:ph type="body" idx="13"/>
          </p:nvPr>
        </p:nvSpPr>
        <p:spPr>
          <a:xfrm>
            <a:off x="601800" y="1175133"/>
            <a:ext cx="3694331" cy="853016"/>
          </a:xfrm>
        </p:spPr>
        <p:txBody>
          <a:bodyPr/>
          <a:lstStyle/>
          <a:p>
            <a:r>
              <a:rPr lang="en-US" dirty="0" smtClean="0"/>
              <a:t>LIBERAÇÃO</a:t>
            </a:r>
            <a:endParaRPr lang="en-US" dirty="0"/>
          </a:p>
        </p:txBody>
      </p:sp>
      <p:sp>
        <p:nvSpPr>
          <p:cNvPr id="5" name="Title 1"/>
          <p:cNvSpPr>
            <a:spLocks noGrp="1"/>
          </p:cNvSpPr>
          <p:nvPr>
            <p:ph type="title"/>
          </p:nvPr>
        </p:nvSpPr>
        <p:spPr>
          <a:xfrm>
            <a:off x="4556760" y="378639"/>
            <a:ext cx="11091089" cy="558800"/>
          </a:xfrm>
          <a:prstGeom prst="rect">
            <a:avLst/>
          </a:prstGeom>
        </p:spPr>
        <p:txBody>
          <a:bodyPr anchor="t"/>
          <a:lstStyle>
            <a:lvl1pPr algn="r">
              <a:defRPr sz="3200" b="1">
                <a:solidFill>
                  <a:srgbClr val="4A5C61"/>
                </a:solidFill>
                <a:latin typeface="Arial Narrow"/>
                <a:cs typeface="Arial Narrow"/>
              </a:defRPr>
            </a:lvl1pPr>
          </a:lstStyle>
          <a:p>
            <a:pPr marL="0" indent="0">
              <a:buNone/>
            </a:pPr>
            <a:r>
              <a:rPr lang="pt-BR" dirty="0" smtClean="0"/>
              <a:t>PCREQ-4966 </a:t>
            </a:r>
            <a:r>
              <a:rPr lang="pt-BR" dirty="0"/>
              <a:t>– </a:t>
            </a:r>
            <a:r>
              <a:rPr lang="pt-BR" dirty="0" smtClean="0"/>
              <a:t>Geração do SPED Fiscal por incentivo</a:t>
            </a:r>
            <a:endParaRPr lang="pt-BR" dirty="0"/>
          </a:p>
        </p:txBody>
      </p:sp>
    </p:spTree>
    <p:extLst>
      <p:ext uri="{BB962C8B-B14F-4D97-AF65-F5344CB8AC3E}">
        <p14:creationId xmlns:p14="http://schemas.microsoft.com/office/powerpoint/2010/main" val="860253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Patricia Moreira Librelato</a:t>
            </a:r>
            <a:endParaRPr lang="en-US" dirty="0"/>
          </a:p>
        </p:txBody>
      </p:sp>
      <p:sp>
        <p:nvSpPr>
          <p:cNvPr id="3" name="Text Placeholder 2"/>
          <p:cNvSpPr>
            <a:spLocks noGrp="1"/>
          </p:cNvSpPr>
          <p:nvPr>
            <p:ph type="body" idx="13"/>
          </p:nvPr>
        </p:nvSpPr>
        <p:spPr/>
        <p:txBody>
          <a:bodyPr/>
          <a:lstStyle/>
          <a:p>
            <a:r>
              <a:rPr lang="en-US" dirty="0" err="1" smtClean="0"/>
              <a:t>Gestão</a:t>
            </a:r>
            <a:r>
              <a:rPr lang="en-US" dirty="0" smtClean="0"/>
              <a:t> </a:t>
            </a:r>
            <a:r>
              <a:rPr lang="en-US" dirty="0" smtClean="0"/>
              <a:t>Fiscal</a:t>
            </a:r>
          </a:p>
          <a:p>
            <a:endParaRPr lang="en-US" dirty="0" smtClean="0"/>
          </a:p>
        </p:txBody>
      </p:sp>
      <p:sp>
        <p:nvSpPr>
          <p:cNvPr id="4" name="Text Placeholder 3"/>
          <p:cNvSpPr>
            <a:spLocks noGrp="1"/>
          </p:cNvSpPr>
          <p:nvPr>
            <p:ph type="body" idx="14"/>
          </p:nvPr>
        </p:nvSpPr>
        <p:spPr/>
        <p:txBody>
          <a:bodyPr/>
          <a:lstStyle/>
          <a:p>
            <a:endParaRPr lang="en-US" dirty="0"/>
          </a:p>
        </p:txBody>
      </p:sp>
    </p:spTree>
    <p:extLst>
      <p:ext uri="{BB962C8B-B14F-4D97-AF65-F5344CB8AC3E}">
        <p14:creationId xmlns:p14="http://schemas.microsoft.com/office/powerpoint/2010/main" val="1906855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wrap="square">
        <a:spAutoFit/>
      </a:bodyPr>
      <a:lstStyle>
        <a:defPPr>
          <a:defRPr sz="2800" dirty="0" err="1" smtClean="0">
            <a:solidFill>
              <a:srgbClr val="4A5C61"/>
            </a:solidFill>
            <a:latin typeface="Arial Narrow"/>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10781</TotalTime>
  <Words>322</Words>
  <Application>Microsoft Office PowerPoint</Application>
  <PresentationFormat>Personalizar</PresentationFormat>
  <Paragraphs>45</Paragraphs>
  <Slides>9</Slides>
  <Notes>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9</vt:i4>
      </vt:variant>
    </vt:vector>
  </HeadingPairs>
  <TitlesOfParts>
    <vt:vector size="16" baseType="lpstr">
      <vt:lpstr>Arial</vt:lpstr>
      <vt:lpstr>Arial Narrow</vt:lpstr>
      <vt:lpstr>Calibri</vt:lpstr>
      <vt:lpstr>Courier New</vt:lpstr>
      <vt:lpstr>Lucida Grande</vt:lpstr>
      <vt:lpstr>ヒラギノ角ゴ Pro W3</vt:lpstr>
      <vt:lpstr>Office Theme</vt:lpstr>
      <vt:lpstr>GESTÃO FISCAL (LOGIX), JULHO 2015</vt:lpstr>
      <vt:lpstr>Apresentação do PowerPoint</vt:lpstr>
      <vt:lpstr>PCREQ-4966 – Geração do SPED Fiscal por incentivo</vt:lpstr>
      <vt:lpstr>Pré-requisitos </vt:lpstr>
      <vt:lpstr>Pré-requisitos </vt:lpstr>
      <vt:lpstr>Alteração do OBF0110 – Campo Incentivo (IE)</vt:lpstr>
      <vt:lpstr>Blocos e registros afetados pela alteração</vt:lpstr>
      <vt:lpstr>PCREQ-4966 – Geração do SPED Fiscal por incentivo</vt:lpstr>
      <vt:lpstr>Patricia Moreira Librelato</vt:lpstr>
    </vt:vector>
  </TitlesOfParts>
  <Company>OZ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Thiago Alves Soares</dc:creator>
  <cp:lastModifiedBy>Luciane Gomes Pinheiro</cp:lastModifiedBy>
  <cp:revision>441</cp:revision>
  <dcterms:created xsi:type="dcterms:W3CDTF">2014-01-10T13:03:06Z</dcterms:created>
  <dcterms:modified xsi:type="dcterms:W3CDTF">2016-08-09T20:47:23Z</dcterms:modified>
</cp:coreProperties>
</file>