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1"/>
    <p:sldMasterId id="2147483721" r:id="rId2"/>
    <p:sldMasterId id="2147483674" r:id="rId3"/>
    <p:sldMasterId id="2147483676" r:id="rId4"/>
    <p:sldMasterId id="2147483678" r:id="rId5"/>
    <p:sldMasterId id="2147483680" r:id="rId6"/>
    <p:sldMasterId id="2147483684" r:id="rId7"/>
    <p:sldMasterId id="2147483727" r:id="rId8"/>
    <p:sldMasterId id="2147483735" r:id="rId9"/>
    <p:sldMasterId id="2147483689" r:id="rId10"/>
    <p:sldMasterId id="2147483693" r:id="rId11"/>
  </p:sldMasterIdLst>
  <p:notesMasterIdLst>
    <p:notesMasterId r:id="rId32"/>
  </p:notesMasterIdLst>
  <p:handoutMasterIdLst>
    <p:handoutMasterId r:id="rId33"/>
  </p:handoutMasterIdLst>
  <p:sldIdLst>
    <p:sldId id="274" r:id="rId12"/>
    <p:sldId id="275" r:id="rId13"/>
    <p:sldId id="276" r:id="rId14"/>
    <p:sldId id="305" r:id="rId15"/>
    <p:sldId id="281"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288" r:id="rId31"/>
  </p:sldIdLst>
  <p:sldSz cx="16249650" cy="9144000"/>
  <p:notesSz cx="6858000" cy="9144000"/>
  <p:embeddedFontLst>
    <p:embeddedFont>
      <p:font typeface="Lato Black" panose="020F0502020204030203" pitchFamily="34" charset="0"/>
      <p:bold r:id="rId34"/>
      <p:boldItalic r:id="rId35"/>
    </p:embeddedFont>
    <p:embeddedFont>
      <p:font typeface="Arial Narrow" panose="020B0606020202030204" pitchFamily="34" charset="0"/>
      <p:regular r:id="rId36"/>
      <p:bold r:id="rId37"/>
      <p:italic r:id="rId38"/>
      <p:boldItalic r:id="rId39"/>
    </p:embeddedFont>
    <p:embeddedFont>
      <p:font typeface="Lato" panose="020F0502020204030203" pitchFamily="3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Lst>
  <p:defaultTex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03B37"/>
    <a:srgbClr val="FFFFFF"/>
    <a:srgbClr val="807870"/>
    <a:srgbClr val="403C38"/>
    <a:srgbClr val="0D729C"/>
    <a:srgbClr val="272054"/>
    <a:srgbClr val="69A4C3"/>
    <a:srgbClr val="0C9ABE"/>
    <a:srgbClr val="C84A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p:restoredTop sz="25921"/>
  </p:normalViewPr>
  <p:slideViewPr>
    <p:cSldViewPr snapToGrid="0" snapToObjects="1">
      <p:cViewPr varScale="1">
        <p:scale>
          <a:sx n="63" d="100"/>
          <a:sy n="63" d="100"/>
        </p:scale>
        <p:origin x="114" y="642"/>
      </p:cViewPr>
      <p:guideLst/>
    </p:cSldViewPr>
  </p:slideViewPr>
  <p:notesTextViewPr>
    <p:cViewPr>
      <p:scale>
        <a:sx n="1" d="1"/>
        <a:sy n="1" d="1"/>
      </p:scale>
      <p:origin x="0" y="0"/>
    </p:cViewPr>
  </p:notesTextViewPr>
  <p:notesViewPr>
    <p:cSldViewPr snapToGrid="0" snapToObjects="1">
      <p:cViewPr varScale="1">
        <p:scale>
          <a:sx n="164" d="100"/>
          <a:sy n="164" d="100"/>
        </p:scale>
        <p:origin x="543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font" Target="fonts/font6.fntdata"/><Relationship Id="rId21" Type="http://schemas.openxmlformats.org/officeDocument/2006/relationships/slide" Target="slides/slide1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font" Target="fonts/font11.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2B1A83-C0FB-AE4A-BF31-03FE2D1F7F62}" type="datetimeFigureOut">
              <a:t>13/02/2019</a:t>
            </a:fld>
            <a:endParaRPr lang="pt-B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1872F7-59CA-CD43-8FE5-77209F9DEF8B}" type="slidenum">
              <a:t>‹nº›</a:t>
            </a:fld>
            <a:endParaRPr lang="pt-BR"/>
          </a:p>
        </p:txBody>
      </p:sp>
    </p:spTree>
    <p:extLst>
      <p:ext uri="{BB962C8B-B14F-4D97-AF65-F5344CB8AC3E}">
        <p14:creationId xmlns:p14="http://schemas.microsoft.com/office/powerpoint/2010/main" val="10252023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D6DF90-0EDF-9541-B214-FA055FBBEF5F}" type="datetimeFigureOut">
              <a:t>13/02/2019</a:t>
            </a:fld>
            <a:endParaRPr lang="pt-BR"/>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4F141-BCD2-1644-B852-0FE7DA1B8202}" type="slidenum">
              <a:t>‹nº›</a:t>
            </a:fld>
            <a:endParaRPr lang="pt-BR"/>
          </a:p>
        </p:txBody>
      </p:sp>
    </p:spTree>
    <p:extLst>
      <p:ext uri="{BB962C8B-B14F-4D97-AF65-F5344CB8AC3E}">
        <p14:creationId xmlns:p14="http://schemas.microsoft.com/office/powerpoint/2010/main" val="59651664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emf"/><Relationship Id="rId7" Type="http://schemas.microsoft.com/office/2007/relationships/hdphoto" Target="../media/hdphoto2.wdp"/><Relationship Id="rId2" Type="http://schemas.openxmlformats.org/officeDocument/2006/relationships/image" Target="../media/image17.jpg"/><Relationship Id="rId1" Type="http://schemas.openxmlformats.org/officeDocument/2006/relationships/slideMaster" Target="../slideMasters/slideMaster11.xml"/><Relationship Id="rId6" Type="http://schemas.openxmlformats.org/officeDocument/2006/relationships/image" Target="../media/image20.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22.png"/><Relationship Id="rId4" Type="http://schemas.openxmlformats.org/officeDocument/2006/relationships/image" Target="../media/image19.png"/><Relationship Id="rId9" Type="http://schemas.microsoft.com/office/2007/relationships/hdphoto" Target="../media/hdphoto3.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7373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údos_TEXTO_4">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99F937FE-F966-5F45-8A91-BDA101AE08D2}"/>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2">
                    <a:alpha val="65000"/>
                  </a:schemeClr>
                </a:solidFill>
                <a:latin typeface="Lato" panose="020F0502020204030203" pitchFamily="34" charset="77"/>
                <a:ea typeface="Arial Narrow" charset="0"/>
                <a:cs typeface="Arial Narrow" charset="0"/>
              </a:rPr>
              <a:pPr/>
              <a:t>‹nº›</a:t>
            </a:fld>
            <a:endParaRPr lang="pt-BR" sz="1600" b="0" i="0">
              <a:solidFill>
                <a:schemeClr val="bg2">
                  <a:alpha val="65000"/>
                </a:schemeClr>
              </a:solidFill>
              <a:latin typeface="Lato" panose="020F0502020204030203" pitchFamily="34" charset="77"/>
              <a:ea typeface="Arial Narrow" charset="0"/>
              <a:cs typeface="Arial Narrow" charset="0"/>
            </a:endParaRPr>
          </a:p>
        </p:txBody>
      </p:sp>
      <p:sp>
        <p:nvSpPr>
          <p:cNvPr id="3" name="Text Placeholder 8">
            <a:extLst>
              <a:ext uri="{FF2B5EF4-FFF2-40B4-BE49-F238E27FC236}">
                <a16:creationId xmlns="" xmlns:a16="http://schemas.microsoft.com/office/drawing/2014/main" id="{695BD98E-5EDB-1B47-831E-D9641391F315}"/>
              </a:ext>
            </a:extLst>
          </p:cNvPr>
          <p:cNvSpPr>
            <a:spLocks noGrp="1"/>
          </p:cNvSpPr>
          <p:nvPr>
            <p:ph type="body" sz="quarter" idx="12" hasCustomPrompt="1"/>
          </p:nvPr>
        </p:nvSpPr>
        <p:spPr>
          <a:xfrm>
            <a:off x="1071293" y="2622433"/>
            <a:ext cx="5407567" cy="3888829"/>
          </a:xfrm>
          <a:prstGeom prst="rect">
            <a:avLst/>
          </a:prstGeom>
        </p:spPr>
        <p:txBody>
          <a:bodyPr anchor="ctr">
            <a:noAutofit/>
          </a:bodyPr>
          <a:lstStyle>
            <a:lvl1pPr marL="0" indent="0" algn="l">
              <a:lnSpc>
                <a:spcPts val="10000"/>
              </a:lnSpc>
              <a:spcBef>
                <a:spcPts val="0"/>
              </a:spcBef>
              <a:buNone/>
              <a:defRPr sz="95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2 OU 3 LINHAS</a:t>
            </a:r>
          </a:p>
        </p:txBody>
      </p:sp>
      <p:sp>
        <p:nvSpPr>
          <p:cNvPr id="11" name="Text Placeholder 11">
            <a:extLst>
              <a:ext uri="{FF2B5EF4-FFF2-40B4-BE49-F238E27FC236}">
                <a16:creationId xmlns="" xmlns:a16="http://schemas.microsoft.com/office/drawing/2014/main" id="{071A617B-A3CC-F74D-B07C-8CCD252A8F62}"/>
              </a:ext>
            </a:extLst>
          </p:cNvPr>
          <p:cNvSpPr>
            <a:spLocks noGrp="1"/>
          </p:cNvSpPr>
          <p:nvPr>
            <p:ph type="body" sz="quarter" idx="18" hasCustomPrompt="1"/>
          </p:nvPr>
        </p:nvSpPr>
        <p:spPr>
          <a:xfrm>
            <a:off x="12090556" y="2594355"/>
            <a:ext cx="3326592" cy="711671"/>
          </a:xfrm>
          <a:prstGeom prst="rect">
            <a:avLst/>
          </a:prstGeom>
        </p:spPr>
        <p:txBody>
          <a:bodyPr/>
          <a:lstStyle>
            <a:lvl1pPr marL="0" marR="0" indent="0" algn="just" defTabSz="914400" rtl="0" eaLnBrk="1" fontAlgn="auto" latinLnBrk="0" hangingPunct="1">
              <a:lnSpc>
                <a:spcPts val="1700"/>
              </a:lnSpc>
              <a:spcBef>
                <a:spcPts val="0"/>
              </a:spcBef>
              <a:spcAft>
                <a:spcPts val="0"/>
              </a:spcAft>
              <a:buClrTx/>
              <a:buSzTx/>
              <a:buFont typeface="Arial"/>
              <a:buNone/>
              <a:tabLst/>
              <a:defRPr sz="1300" b="1" i="0">
                <a:solidFill>
                  <a:schemeClr val="tx1"/>
                </a:solidFill>
                <a:latin typeface="Lato Black"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consectetuer adipiscing, sed diam nonummy dul nibh euismod tincidunt ut laoreet dolore.</a:t>
            </a:r>
          </a:p>
        </p:txBody>
      </p:sp>
      <p:sp>
        <p:nvSpPr>
          <p:cNvPr id="12" name="Picture Placeholder 13">
            <a:extLst>
              <a:ext uri="{FF2B5EF4-FFF2-40B4-BE49-F238E27FC236}">
                <a16:creationId xmlns="" xmlns:a16="http://schemas.microsoft.com/office/drawing/2014/main" id="{553A1314-2DF5-ED47-98F5-02A0EFF26722}"/>
              </a:ext>
            </a:extLst>
          </p:cNvPr>
          <p:cNvSpPr>
            <a:spLocks noGrp="1"/>
          </p:cNvSpPr>
          <p:nvPr>
            <p:ph type="pic" sz="quarter" idx="19"/>
          </p:nvPr>
        </p:nvSpPr>
        <p:spPr>
          <a:xfrm>
            <a:off x="10740983" y="3966421"/>
            <a:ext cx="1192508" cy="1192508"/>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13" name="Picture Placeholder 13">
            <a:extLst>
              <a:ext uri="{FF2B5EF4-FFF2-40B4-BE49-F238E27FC236}">
                <a16:creationId xmlns="" xmlns:a16="http://schemas.microsoft.com/office/drawing/2014/main" id="{684BD14C-03FD-6F4A-9932-26D2C48C78F2}"/>
              </a:ext>
            </a:extLst>
          </p:cNvPr>
          <p:cNvSpPr>
            <a:spLocks noGrp="1"/>
          </p:cNvSpPr>
          <p:nvPr>
            <p:ph type="pic" sz="quarter" idx="20"/>
          </p:nvPr>
        </p:nvSpPr>
        <p:spPr>
          <a:xfrm>
            <a:off x="10740983" y="5578906"/>
            <a:ext cx="1192508" cy="1192508"/>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14" name="Picture Placeholder 13">
            <a:extLst>
              <a:ext uri="{FF2B5EF4-FFF2-40B4-BE49-F238E27FC236}">
                <a16:creationId xmlns="" xmlns:a16="http://schemas.microsoft.com/office/drawing/2014/main" id="{6F47A416-F83A-BC4F-BF14-88870EC7A1B4}"/>
              </a:ext>
            </a:extLst>
          </p:cNvPr>
          <p:cNvSpPr>
            <a:spLocks noGrp="1"/>
          </p:cNvSpPr>
          <p:nvPr>
            <p:ph type="pic" sz="quarter" idx="21"/>
          </p:nvPr>
        </p:nvSpPr>
        <p:spPr>
          <a:xfrm>
            <a:off x="10740983" y="2353936"/>
            <a:ext cx="1192508" cy="1192508"/>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15" name="Text Placeholder 11">
            <a:extLst>
              <a:ext uri="{FF2B5EF4-FFF2-40B4-BE49-F238E27FC236}">
                <a16:creationId xmlns="" xmlns:a16="http://schemas.microsoft.com/office/drawing/2014/main" id="{034584B7-0D90-4F4D-A68E-FB7195A4A9D6}"/>
              </a:ext>
            </a:extLst>
          </p:cNvPr>
          <p:cNvSpPr>
            <a:spLocks noGrp="1"/>
          </p:cNvSpPr>
          <p:nvPr>
            <p:ph type="body" sz="quarter" idx="22" hasCustomPrompt="1"/>
          </p:nvPr>
        </p:nvSpPr>
        <p:spPr>
          <a:xfrm>
            <a:off x="12090556" y="4206840"/>
            <a:ext cx="3326592" cy="711671"/>
          </a:xfrm>
          <a:prstGeom prst="rect">
            <a:avLst/>
          </a:prstGeom>
        </p:spPr>
        <p:txBody>
          <a:bodyPr/>
          <a:lstStyle>
            <a:lvl1pPr marL="0" marR="0" indent="0" algn="just" defTabSz="914400" rtl="0" eaLnBrk="1" fontAlgn="auto" latinLnBrk="0" hangingPunct="1">
              <a:lnSpc>
                <a:spcPts val="1700"/>
              </a:lnSpc>
              <a:spcBef>
                <a:spcPts val="0"/>
              </a:spcBef>
              <a:spcAft>
                <a:spcPts val="0"/>
              </a:spcAft>
              <a:buClrTx/>
              <a:buSzTx/>
              <a:buFont typeface="Arial"/>
              <a:buNone/>
              <a:tabLst/>
              <a:defRPr sz="1300" b="1" i="0">
                <a:solidFill>
                  <a:schemeClr val="tx1"/>
                </a:solidFill>
                <a:latin typeface="Lato Black"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consectetuer adipiscing, sed diam nonummy dul nibh euismod tincidunt ut laoreet dolore.</a:t>
            </a:r>
          </a:p>
        </p:txBody>
      </p:sp>
      <p:sp>
        <p:nvSpPr>
          <p:cNvPr id="16" name="Text Placeholder 11">
            <a:extLst>
              <a:ext uri="{FF2B5EF4-FFF2-40B4-BE49-F238E27FC236}">
                <a16:creationId xmlns="" xmlns:a16="http://schemas.microsoft.com/office/drawing/2014/main" id="{FE6B63DC-A335-2A41-B50E-B6A036C16201}"/>
              </a:ext>
            </a:extLst>
          </p:cNvPr>
          <p:cNvSpPr>
            <a:spLocks noGrp="1"/>
          </p:cNvSpPr>
          <p:nvPr>
            <p:ph type="body" sz="quarter" idx="23" hasCustomPrompt="1"/>
          </p:nvPr>
        </p:nvSpPr>
        <p:spPr>
          <a:xfrm>
            <a:off x="12090556" y="5819325"/>
            <a:ext cx="3326592" cy="711671"/>
          </a:xfrm>
          <a:prstGeom prst="rect">
            <a:avLst/>
          </a:prstGeom>
        </p:spPr>
        <p:txBody>
          <a:bodyPr/>
          <a:lstStyle>
            <a:lvl1pPr marL="0" marR="0" indent="0" algn="just" defTabSz="914400" rtl="0" eaLnBrk="1" fontAlgn="auto" latinLnBrk="0" hangingPunct="1">
              <a:lnSpc>
                <a:spcPts val="1700"/>
              </a:lnSpc>
              <a:spcBef>
                <a:spcPts val="0"/>
              </a:spcBef>
              <a:spcAft>
                <a:spcPts val="0"/>
              </a:spcAft>
              <a:buClrTx/>
              <a:buSzTx/>
              <a:buFont typeface="Arial"/>
              <a:buNone/>
              <a:tabLst/>
              <a:defRPr sz="1300" b="1" i="0">
                <a:solidFill>
                  <a:schemeClr val="tx1"/>
                </a:solidFill>
                <a:latin typeface="Lato Black"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consectetuer adipiscing, sed diam nonummy dul nibh euismod tincidunt ut laoreet dolore.</a:t>
            </a:r>
          </a:p>
        </p:txBody>
      </p:sp>
      <p:sp>
        <p:nvSpPr>
          <p:cNvPr id="17" name="Text Placeholder 11">
            <a:extLst>
              <a:ext uri="{FF2B5EF4-FFF2-40B4-BE49-F238E27FC236}">
                <a16:creationId xmlns="" xmlns:a16="http://schemas.microsoft.com/office/drawing/2014/main" id="{48E1AE13-917B-3741-BEEF-B0CB0C76DD83}"/>
              </a:ext>
            </a:extLst>
          </p:cNvPr>
          <p:cNvSpPr>
            <a:spLocks noGrp="1"/>
          </p:cNvSpPr>
          <p:nvPr>
            <p:ph type="body" sz="quarter" idx="14" hasCustomPrompt="1"/>
          </p:nvPr>
        </p:nvSpPr>
        <p:spPr>
          <a:xfrm>
            <a:off x="6634974" y="2680133"/>
            <a:ext cx="3199267" cy="3773428"/>
          </a:xfrm>
          <a:prstGeom prst="rect">
            <a:avLst/>
          </a:prstGeom>
        </p:spPr>
        <p:txBody>
          <a:bodyPr/>
          <a:lstStyle>
            <a:lvl1pPr marL="0" marR="0" indent="0" algn="just" defTabSz="914400" rtl="0" eaLnBrk="1" fontAlgn="auto" latinLnBrk="0" hangingPunct="1">
              <a:lnSpc>
                <a:spcPts val="2200"/>
              </a:lnSpc>
              <a:spcBef>
                <a:spcPts val="0"/>
              </a:spcBef>
              <a:spcAft>
                <a:spcPts val="0"/>
              </a:spcAft>
              <a:buClrTx/>
              <a:buSzTx/>
              <a:buFont typeface="Arial"/>
              <a:buNone/>
              <a:tabLst/>
              <a:defRPr sz="16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marL="0" marR="0" lvl="0" indent="0" algn="just" defTabSz="914400" rtl="0" eaLnBrk="1" fontAlgn="auto" latinLnBrk="0" hangingPunct="1">
              <a:lnSpc>
                <a:spcPts val="2200"/>
              </a:lnSpc>
              <a:spcBef>
                <a:spcPts val="0"/>
              </a:spcBef>
              <a:spcAft>
                <a:spcPts val="0"/>
              </a:spcAft>
              <a:buClrTx/>
              <a:buSzTx/>
              <a:buFont typeface="Arial"/>
              <a:buNone/>
              <a:tabLst/>
              <a:defRPr/>
            </a:pPr>
            <a:r>
              <a:rPr lang="en-US"/>
              <a:t>Lorem ipsum dolor sit amet, consectetuer adipiscing, sed diam nonummy nibh euismod tincidunt ut laoreet dolore magna aliquam erat volutpat. Ut wisi enim admi veniam, quis nostrud exerci tation ullamcorper. Lorem ipsum dolor sit amet, consectetuer adipiscing, sed diam nonummy nibh euismod tincidunt ut laoreet dolore magna aliquam erat volutpat. Nirut wisi enim. Ut wisi enim admi veniam, quis dolor lorem magna.</a:t>
            </a:r>
          </a:p>
        </p:txBody>
      </p:sp>
    </p:spTree>
    <p:extLst>
      <p:ext uri="{BB962C8B-B14F-4D97-AF65-F5344CB8AC3E}">
        <p14:creationId xmlns:p14="http://schemas.microsoft.com/office/powerpoint/2010/main" val="1476466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údos_TEXTO_5">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535686A1-8A53-C042-B9FB-5D0454FD5513}"/>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2">
                    <a:alpha val="65000"/>
                  </a:schemeClr>
                </a:solidFill>
                <a:latin typeface="Lato" panose="020F0502020204030203" pitchFamily="34" charset="77"/>
                <a:ea typeface="Arial Narrow" charset="0"/>
                <a:cs typeface="Arial Narrow" charset="0"/>
              </a:rPr>
              <a:pPr/>
              <a:t>‹nº›</a:t>
            </a:fld>
            <a:endParaRPr lang="pt-BR" sz="1600" b="0" i="0">
              <a:solidFill>
                <a:schemeClr val="bg2">
                  <a:alpha val="65000"/>
                </a:schemeClr>
              </a:solidFill>
              <a:latin typeface="Lato" panose="020F0502020204030203" pitchFamily="34" charset="77"/>
              <a:ea typeface="Arial Narrow" charset="0"/>
              <a:cs typeface="Arial Narrow" charset="0"/>
            </a:endParaRPr>
          </a:p>
        </p:txBody>
      </p:sp>
      <p:sp>
        <p:nvSpPr>
          <p:cNvPr id="3" name="Text Placeholder 8">
            <a:extLst>
              <a:ext uri="{FF2B5EF4-FFF2-40B4-BE49-F238E27FC236}">
                <a16:creationId xmlns="" xmlns:a16="http://schemas.microsoft.com/office/drawing/2014/main" id="{361635F3-BF39-7F48-ABA8-DC617834F757}"/>
              </a:ext>
            </a:extLst>
          </p:cNvPr>
          <p:cNvSpPr>
            <a:spLocks noGrp="1"/>
          </p:cNvSpPr>
          <p:nvPr>
            <p:ph type="body" sz="quarter" idx="12" hasCustomPrompt="1"/>
          </p:nvPr>
        </p:nvSpPr>
        <p:spPr>
          <a:xfrm>
            <a:off x="1557918" y="880978"/>
            <a:ext cx="13133814" cy="808618"/>
          </a:xfrm>
          <a:prstGeom prst="rect">
            <a:avLst/>
          </a:prstGeom>
        </p:spPr>
        <p:txBody>
          <a:bodyPr anchor="t">
            <a:noAutofit/>
          </a:bodyPr>
          <a:lstStyle>
            <a:lvl1pPr marL="0" indent="0" algn="ctr">
              <a:lnSpc>
                <a:spcPct val="100000"/>
              </a:lnSpc>
              <a:spcBef>
                <a:spcPts val="0"/>
              </a:spcBef>
              <a:buNone/>
              <a:defRPr sz="48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SLD CENTRALIZADO</a:t>
            </a:r>
          </a:p>
        </p:txBody>
      </p:sp>
      <p:cxnSp>
        <p:nvCxnSpPr>
          <p:cNvPr id="5" name="Straight Connector 4">
            <a:extLst>
              <a:ext uri="{FF2B5EF4-FFF2-40B4-BE49-F238E27FC236}">
                <a16:creationId xmlns="" xmlns:a16="http://schemas.microsoft.com/office/drawing/2014/main" id="{81B91340-653D-0D43-88CF-92A008D59AD3}"/>
              </a:ext>
            </a:extLst>
          </p:cNvPr>
          <p:cNvCxnSpPr>
            <a:cxnSpLocks/>
          </p:cNvCxnSpPr>
          <p:nvPr userDrawn="1"/>
        </p:nvCxnSpPr>
        <p:spPr>
          <a:xfrm>
            <a:off x="7696562" y="1828800"/>
            <a:ext cx="856527" cy="0"/>
          </a:xfrm>
          <a:prstGeom prst="line">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0E22704F-E8C7-8244-B8F3-8D3D4C054156}"/>
              </a:ext>
            </a:extLst>
          </p:cNvPr>
          <p:cNvCxnSpPr>
            <a:cxnSpLocks/>
          </p:cNvCxnSpPr>
          <p:nvPr userDrawn="1"/>
        </p:nvCxnSpPr>
        <p:spPr>
          <a:xfrm flipH="1">
            <a:off x="1673845" y="4236464"/>
            <a:ext cx="12901960" cy="0"/>
          </a:xfrm>
          <a:prstGeom prst="line">
            <a:avLst/>
          </a:prstGeom>
          <a:ln w="25400" cap="rnd">
            <a:solidFill>
              <a:srgbClr val="403C38"/>
            </a:solidFill>
            <a:round/>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 xmlns:a16="http://schemas.microsoft.com/office/drawing/2014/main" id="{837D2E86-67EE-C545-B476-BAC2FA49DE6B}"/>
              </a:ext>
            </a:extLst>
          </p:cNvPr>
          <p:cNvSpPr/>
          <p:nvPr userDrawn="1"/>
        </p:nvSpPr>
        <p:spPr>
          <a:xfrm>
            <a:off x="1443914" y="4181600"/>
            <a:ext cx="109728" cy="10972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5" name="Group 14">
            <a:extLst>
              <a:ext uri="{FF2B5EF4-FFF2-40B4-BE49-F238E27FC236}">
                <a16:creationId xmlns="" xmlns:a16="http://schemas.microsoft.com/office/drawing/2014/main" id="{F146B5EB-F741-134A-BCDA-1FF0C87D7597}"/>
              </a:ext>
            </a:extLst>
          </p:cNvPr>
          <p:cNvGrpSpPr/>
          <p:nvPr userDrawn="1"/>
        </p:nvGrpSpPr>
        <p:grpSpPr>
          <a:xfrm rot="5400000">
            <a:off x="3070505" y="4147500"/>
            <a:ext cx="177929" cy="177929"/>
            <a:chOff x="7807831" y="2893319"/>
            <a:chExt cx="633984" cy="633984"/>
          </a:xfrm>
        </p:grpSpPr>
        <p:sp>
          <p:nvSpPr>
            <p:cNvPr id="16" name="Round Diagonal Corner Rectangle 15">
              <a:extLst>
                <a:ext uri="{FF2B5EF4-FFF2-40B4-BE49-F238E27FC236}">
                  <a16:creationId xmlns="" xmlns:a16="http://schemas.microsoft.com/office/drawing/2014/main" id="{24AB5A5C-899A-D94E-BA88-99F1C6567E5F}"/>
                </a:ext>
              </a:extLst>
            </p:cNvPr>
            <p:cNvSpPr/>
            <p:nvPr userDrawn="1"/>
          </p:nvSpPr>
          <p:spPr>
            <a:xfrm rot="18900000">
              <a:off x="7807831" y="2893319"/>
              <a:ext cx="633984" cy="633984"/>
            </a:xfrm>
            <a:prstGeom prst="round2DiagRect">
              <a:avLst>
                <a:gd name="adj1" fmla="val 9868"/>
                <a:gd name="adj2" fmla="val 0"/>
              </a:avLst>
            </a:prstGeom>
            <a:solidFill>
              <a:srgbClr val="FFFFFF"/>
            </a:solidFill>
            <a:ln w="19050">
              <a:solidFill>
                <a:srgbClr val="403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L-Shape 16">
              <a:extLst>
                <a:ext uri="{FF2B5EF4-FFF2-40B4-BE49-F238E27FC236}">
                  <a16:creationId xmlns="" xmlns:a16="http://schemas.microsoft.com/office/drawing/2014/main" id="{B1502D91-CC52-ED4B-8EDF-A624A0C0A15B}"/>
                </a:ext>
              </a:extLst>
            </p:cNvPr>
            <p:cNvSpPr/>
            <p:nvPr userDrawn="1"/>
          </p:nvSpPr>
          <p:spPr>
            <a:xfrm rot="13500000">
              <a:off x="8128450" y="3081826"/>
              <a:ext cx="247859" cy="247859"/>
            </a:xfrm>
            <a:prstGeom prst="corner">
              <a:avLst>
                <a:gd name="adj1" fmla="val 0"/>
                <a:gd name="adj2" fmla="val 0"/>
              </a:avLst>
            </a:prstGeom>
            <a:solidFill>
              <a:srgbClr val="807870"/>
            </a:solidFill>
            <a:ln w="19050">
              <a:solidFill>
                <a:srgbClr val="80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grpSp>
      <p:grpSp>
        <p:nvGrpSpPr>
          <p:cNvPr id="18" name="Group 17">
            <a:extLst>
              <a:ext uri="{FF2B5EF4-FFF2-40B4-BE49-F238E27FC236}">
                <a16:creationId xmlns="" xmlns:a16="http://schemas.microsoft.com/office/drawing/2014/main" id="{7CC85F35-3FDF-2643-9DE0-E503B95EC152}"/>
              </a:ext>
            </a:extLst>
          </p:cNvPr>
          <p:cNvGrpSpPr/>
          <p:nvPr userDrawn="1"/>
        </p:nvGrpSpPr>
        <p:grpSpPr>
          <a:xfrm rot="5400000">
            <a:off x="5550951" y="4147500"/>
            <a:ext cx="177929" cy="177929"/>
            <a:chOff x="7807831" y="2893319"/>
            <a:chExt cx="633984" cy="633984"/>
          </a:xfrm>
        </p:grpSpPr>
        <p:sp>
          <p:nvSpPr>
            <p:cNvPr id="19" name="Round Diagonal Corner Rectangle 18">
              <a:extLst>
                <a:ext uri="{FF2B5EF4-FFF2-40B4-BE49-F238E27FC236}">
                  <a16:creationId xmlns="" xmlns:a16="http://schemas.microsoft.com/office/drawing/2014/main" id="{0D08ADA7-6840-9347-8B4C-993179327348}"/>
                </a:ext>
              </a:extLst>
            </p:cNvPr>
            <p:cNvSpPr/>
            <p:nvPr userDrawn="1"/>
          </p:nvSpPr>
          <p:spPr>
            <a:xfrm rot="18900000">
              <a:off x="7807831" y="2893319"/>
              <a:ext cx="633984" cy="633984"/>
            </a:xfrm>
            <a:prstGeom prst="round2DiagRect">
              <a:avLst>
                <a:gd name="adj1" fmla="val 9868"/>
                <a:gd name="adj2" fmla="val 0"/>
              </a:avLst>
            </a:prstGeom>
            <a:solidFill>
              <a:srgbClr val="FFFFFF"/>
            </a:solidFill>
            <a:ln w="19050">
              <a:solidFill>
                <a:srgbClr val="403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L-Shape 19">
              <a:extLst>
                <a:ext uri="{FF2B5EF4-FFF2-40B4-BE49-F238E27FC236}">
                  <a16:creationId xmlns="" xmlns:a16="http://schemas.microsoft.com/office/drawing/2014/main" id="{97FC8D0D-AA14-C94B-A5F0-C75527F436F2}"/>
                </a:ext>
              </a:extLst>
            </p:cNvPr>
            <p:cNvSpPr/>
            <p:nvPr userDrawn="1"/>
          </p:nvSpPr>
          <p:spPr>
            <a:xfrm rot="13500000">
              <a:off x="8128450" y="3081826"/>
              <a:ext cx="247859" cy="247859"/>
            </a:xfrm>
            <a:prstGeom prst="corner">
              <a:avLst>
                <a:gd name="adj1" fmla="val 0"/>
                <a:gd name="adj2" fmla="val 0"/>
              </a:avLst>
            </a:prstGeom>
            <a:solidFill>
              <a:srgbClr val="807870"/>
            </a:solidFill>
            <a:ln w="19050">
              <a:solidFill>
                <a:srgbClr val="80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grpSp>
      <p:grpSp>
        <p:nvGrpSpPr>
          <p:cNvPr id="21" name="Group 20">
            <a:extLst>
              <a:ext uri="{FF2B5EF4-FFF2-40B4-BE49-F238E27FC236}">
                <a16:creationId xmlns="" xmlns:a16="http://schemas.microsoft.com/office/drawing/2014/main" id="{185B3D39-7E24-3542-9F7B-605490CA8EA0}"/>
              </a:ext>
            </a:extLst>
          </p:cNvPr>
          <p:cNvGrpSpPr/>
          <p:nvPr userDrawn="1"/>
        </p:nvGrpSpPr>
        <p:grpSpPr>
          <a:xfrm rot="5400000">
            <a:off x="8031397" y="4147500"/>
            <a:ext cx="177929" cy="177929"/>
            <a:chOff x="7807831" y="2893319"/>
            <a:chExt cx="633984" cy="633984"/>
          </a:xfrm>
        </p:grpSpPr>
        <p:sp>
          <p:nvSpPr>
            <p:cNvPr id="22" name="Round Diagonal Corner Rectangle 21">
              <a:extLst>
                <a:ext uri="{FF2B5EF4-FFF2-40B4-BE49-F238E27FC236}">
                  <a16:creationId xmlns="" xmlns:a16="http://schemas.microsoft.com/office/drawing/2014/main" id="{57BC976A-370E-4B40-8D90-E5BC8EA9D475}"/>
                </a:ext>
              </a:extLst>
            </p:cNvPr>
            <p:cNvSpPr/>
            <p:nvPr userDrawn="1"/>
          </p:nvSpPr>
          <p:spPr>
            <a:xfrm rot="18900000">
              <a:off x="7807831" y="2893319"/>
              <a:ext cx="633984" cy="633984"/>
            </a:xfrm>
            <a:prstGeom prst="round2DiagRect">
              <a:avLst>
                <a:gd name="adj1" fmla="val 9868"/>
                <a:gd name="adj2" fmla="val 0"/>
              </a:avLst>
            </a:prstGeom>
            <a:solidFill>
              <a:srgbClr val="FFFFFF"/>
            </a:solidFill>
            <a:ln w="19050">
              <a:solidFill>
                <a:srgbClr val="403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L-Shape 22">
              <a:extLst>
                <a:ext uri="{FF2B5EF4-FFF2-40B4-BE49-F238E27FC236}">
                  <a16:creationId xmlns="" xmlns:a16="http://schemas.microsoft.com/office/drawing/2014/main" id="{27D4281C-8C3C-3B48-B680-7DD44E831631}"/>
                </a:ext>
              </a:extLst>
            </p:cNvPr>
            <p:cNvSpPr/>
            <p:nvPr userDrawn="1"/>
          </p:nvSpPr>
          <p:spPr>
            <a:xfrm rot="13500000">
              <a:off x="8128450" y="3081826"/>
              <a:ext cx="247859" cy="247859"/>
            </a:xfrm>
            <a:prstGeom prst="corner">
              <a:avLst>
                <a:gd name="adj1" fmla="val 0"/>
                <a:gd name="adj2" fmla="val 0"/>
              </a:avLst>
            </a:prstGeom>
            <a:solidFill>
              <a:srgbClr val="807870"/>
            </a:solidFill>
            <a:ln w="19050">
              <a:solidFill>
                <a:srgbClr val="80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grpSp>
      <p:grpSp>
        <p:nvGrpSpPr>
          <p:cNvPr id="24" name="Group 23">
            <a:extLst>
              <a:ext uri="{FF2B5EF4-FFF2-40B4-BE49-F238E27FC236}">
                <a16:creationId xmlns="" xmlns:a16="http://schemas.microsoft.com/office/drawing/2014/main" id="{F74FD64C-FDE8-574D-BBFD-9F01D6791E8E}"/>
              </a:ext>
            </a:extLst>
          </p:cNvPr>
          <p:cNvGrpSpPr/>
          <p:nvPr userDrawn="1"/>
        </p:nvGrpSpPr>
        <p:grpSpPr>
          <a:xfrm rot="5400000">
            <a:off x="10511843" y="4147500"/>
            <a:ext cx="177929" cy="177929"/>
            <a:chOff x="7807831" y="2893319"/>
            <a:chExt cx="633984" cy="633984"/>
          </a:xfrm>
        </p:grpSpPr>
        <p:sp>
          <p:nvSpPr>
            <p:cNvPr id="25" name="Round Diagonal Corner Rectangle 24">
              <a:extLst>
                <a:ext uri="{FF2B5EF4-FFF2-40B4-BE49-F238E27FC236}">
                  <a16:creationId xmlns="" xmlns:a16="http://schemas.microsoft.com/office/drawing/2014/main" id="{0131F974-7BE5-2244-8626-F5370AA0684E}"/>
                </a:ext>
              </a:extLst>
            </p:cNvPr>
            <p:cNvSpPr/>
            <p:nvPr userDrawn="1"/>
          </p:nvSpPr>
          <p:spPr>
            <a:xfrm rot="18900000">
              <a:off x="7807831" y="2893319"/>
              <a:ext cx="633984" cy="633984"/>
            </a:xfrm>
            <a:prstGeom prst="round2DiagRect">
              <a:avLst>
                <a:gd name="adj1" fmla="val 9868"/>
                <a:gd name="adj2" fmla="val 0"/>
              </a:avLst>
            </a:prstGeom>
            <a:solidFill>
              <a:srgbClr val="FFFFFF"/>
            </a:solidFill>
            <a:ln w="19050">
              <a:solidFill>
                <a:srgbClr val="403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L-Shape 25">
              <a:extLst>
                <a:ext uri="{FF2B5EF4-FFF2-40B4-BE49-F238E27FC236}">
                  <a16:creationId xmlns="" xmlns:a16="http://schemas.microsoft.com/office/drawing/2014/main" id="{78ECC9B0-785B-3440-82F1-6EE5C2830688}"/>
                </a:ext>
              </a:extLst>
            </p:cNvPr>
            <p:cNvSpPr/>
            <p:nvPr userDrawn="1"/>
          </p:nvSpPr>
          <p:spPr>
            <a:xfrm rot="13500000">
              <a:off x="8128450" y="3081826"/>
              <a:ext cx="247859" cy="247859"/>
            </a:xfrm>
            <a:prstGeom prst="corner">
              <a:avLst>
                <a:gd name="adj1" fmla="val 0"/>
                <a:gd name="adj2" fmla="val 0"/>
              </a:avLst>
            </a:prstGeom>
            <a:solidFill>
              <a:srgbClr val="807870"/>
            </a:solidFill>
            <a:ln w="19050">
              <a:solidFill>
                <a:srgbClr val="80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grpSp>
      <p:grpSp>
        <p:nvGrpSpPr>
          <p:cNvPr id="27" name="Group 26">
            <a:extLst>
              <a:ext uri="{FF2B5EF4-FFF2-40B4-BE49-F238E27FC236}">
                <a16:creationId xmlns="" xmlns:a16="http://schemas.microsoft.com/office/drawing/2014/main" id="{1D8A0ADC-5791-5846-B789-298695142226}"/>
              </a:ext>
            </a:extLst>
          </p:cNvPr>
          <p:cNvGrpSpPr/>
          <p:nvPr userDrawn="1"/>
        </p:nvGrpSpPr>
        <p:grpSpPr>
          <a:xfrm rot="5400000">
            <a:off x="12992289" y="4147500"/>
            <a:ext cx="177929" cy="177929"/>
            <a:chOff x="7807831" y="2893319"/>
            <a:chExt cx="633984" cy="633984"/>
          </a:xfrm>
        </p:grpSpPr>
        <p:sp>
          <p:nvSpPr>
            <p:cNvPr id="28" name="Round Diagonal Corner Rectangle 27">
              <a:extLst>
                <a:ext uri="{FF2B5EF4-FFF2-40B4-BE49-F238E27FC236}">
                  <a16:creationId xmlns="" xmlns:a16="http://schemas.microsoft.com/office/drawing/2014/main" id="{BFE082BA-74AB-EE49-9E4A-0BD61BFA4884}"/>
                </a:ext>
              </a:extLst>
            </p:cNvPr>
            <p:cNvSpPr/>
            <p:nvPr userDrawn="1"/>
          </p:nvSpPr>
          <p:spPr>
            <a:xfrm rot="18900000">
              <a:off x="7807831" y="2893319"/>
              <a:ext cx="633984" cy="633984"/>
            </a:xfrm>
            <a:prstGeom prst="round2DiagRect">
              <a:avLst>
                <a:gd name="adj1" fmla="val 9868"/>
                <a:gd name="adj2" fmla="val 0"/>
              </a:avLst>
            </a:prstGeom>
            <a:solidFill>
              <a:srgbClr val="FFFFFF"/>
            </a:solidFill>
            <a:ln w="19050">
              <a:solidFill>
                <a:srgbClr val="403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L-Shape 28">
              <a:extLst>
                <a:ext uri="{FF2B5EF4-FFF2-40B4-BE49-F238E27FC236}">
                  <a16:creationId xmlns="" xmlns:a16="http://schemas.microsoft.com/office/drawing/2014/main" id="{4CB04E11-529C-5241-A3F1-4BCA45C7C8AA}"/>
                </a:ext>
              </a:extLst>
            </p:cNvPr>
            <p:cNvSpPr/>
            <p:nvPr userDrawn="1"/>
          </p:nvSpPr>
          <p:spPr>
            <a:xfrm rot="13500000">
              <a:off x="8128450" y="3081826"/>
              <a:ext cx="247859" cy="247859"/>
            </a:xfrm>
            <a:prstGeom prst="corner">
              <a:avLst>
                <a:gd name="adj1" fmla="val 0"/>
                <a:gd name="adj2" fmla="val 0"/>
              </a:avLst>
            </a:prstGeom>
            <a:solidFill>
              <a:srgbClr val="807870"/>
            </a:solidFill>
            <a:ln w="19050">
              <a:solidFill>
                <a:srgbClr val="80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grpSp>
      <p:sp>
        <p:nvSpPr>
          <p:cNvPr id="31" name="Picture Placeholder 13">
            <a:extLst>
              <a:ext uri="{FF2B5EF4-FFF2-40B4-BE49-F238E27FC236}">
                <a16:creationId xmlns="" xmlns:a16="http://schemas.microsoft.com/office/drawing/2014/main" id="{BC630886-CEEB-0F4E-AAC6-AA4E3B3794E1}"/>
              </a:ext>
            </a:extLst>
          </p:cNvPr>
          <p:cNvSpPr>
            <a:spLocks noGrp="1"/>
          </p:cNvSpPr>
          <p:nvPr>
            <p:ph type="pic" sz="quarter" idx="21"/>
          </p:nvPr>
        </p:nvSpPr>
        <p:spPr>
          <a:xfrm>
            <a:off x="2563215" y="2616042"/>
            <a:ext cx="1192508" cy="1192508"/>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32" name="Picture Placeholder 13">
            <a:extLst>
              <a:ext uri="{FF2B5EF4-FFF2-40B4-BE49-F238E27FC236}">
                <a16:creationId xmlns="" xmlns:a16="http://schemas.microsoft.com/office/drawing/2014/main" id="{DA8627DC-5698-1548-94FB-E4BC8A790B72}"/>
              </a:ext>
            </a:extLst>
          </p:cNvPr>
          <p:cNvSpPr>
            <a:spLocks noGrp="1"/>
          </p:cNvSpPr>
          <p:nvPr>
            <p:ph type="pic" sz="quarter" idx="22"/>
          </p:nvPr>
        </p:nvSpPr>
        <p:spPr>
          <a:xfrm>
            <a:off x="5043661" y="2616042"/>
            <a:ext cx="1192508" cy="1192508"/>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33" name="Picture Placeholder 13">
            <a:extLst>
              <a:ext uri="{FF2B5EF4-FFF2-40B4-BE49-F238E27FC236}">
                <a16:creationId xmlns="" xmlns:a16="http://schemas.microsoft.com/office/drawing/2014/main" id="{325B6F7B-8531-DA44-8C89-D20D01CB6726}"/>
              </a:ext>
            </a:extLst>
          </p:cNvPr>
          <p:cNvSpPr>
            <a:spLocks noGrp="1"/>
          </p:cNvSpPr>
          <p:nvPr>
            <p:ph type="pic" sz="quarter" idx="23"/>
          </p:nvPr>
        </p:nvSpPr>
        <p:spPr>
          <a:xfrm>
            <a:off x="7524107" y="2616042"/>
            <a:ext cx="1192508" cy="1192508"/>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34" name="Picture Placeholder 13">
            <a:extLst>
              <a:ext uri="{FF2B5EF4-FFF2-40B4-BE49-F238E27FC236}">
                <a16:creationId xmlns="" xmlns:a16="http://schemas.microsoft.com/office/drawing/2014/main" id="{C361CA47-78E5-2344-BBD3-A10865C911F7}"/>
              </a:ext>
            </a:extLst>
          </p:cNvPr>
          <p:cNvSpPr>
            <a:spLocks noGrp="1"/>
          </p:cNvSpPr>
          <p:nvPr>
            <p:ph type="pic" sz="quarter" idx="24"/>
          </p:nvPr>
        </p:nvSpPr>
        <p:spPr>
          <a:xfrm>
            <a:off x="10004553" y="2616042"/>
            <a:ext cx="1192508" cy="1192508"/>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35" name="Picture Placeholder 13">
            <a:extLst>
              <a:ext uri="{FF2B5EF4-FFF2-40B4-BE49-F238E27FC236}">
                <a16:creationId xmlns="" xmlns:a16="http://schemas.microsoft.com/office/drawing/2014/main" id="{FC511F31-C386-3B48-BCDF-9F2E0A7912F3}"/>
              </a:ext>
            </a:extLst>
          </p:cNvPr>
          <p:cNvSpPr>
            <a:spLocks noGrp="1"/>
          </p:cNvSpPr>
          <p:nvPr>
            <p:ph type="pic" sz="quarter" idx="25"/>
          </p:nvPr>
        </p:nvSpPr>
        <p:spPr>
          <a:xfrm>
            <a:off x="12484999" y="2616042"/>
            <a:ext cx="1192508" cy="1192508"/>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36" name="Text Placeholder 8">
            <a:extLst>
              <a:ext uri="{FF2B5EF4-FFF2-40B4-BE49-F238E27FC236}">
                <a16:creationId xmlns="" xmlns:a16="http://schemas.microsoft.com/office/drawing/2014/main" id="{40ADF101-090D-824F-A92E-62FED35A8264}"/>
              </a:ext>
            </a:extLst>
          </p:cNvPr>
          <p:cNvSpPr>
            <a:spLocks noGrp="1"/>
          </p:cNvSpPr>
          <p:nvPr>
            <p:ph type="body" sz="quarter" idx="16" hasCustomPrompt="1"/>
          </p:nvPr>
        </p:nvSpPr>
        <p:spPr>
          <a:xfrm>
            <a:off x="2508728" y="4550976"/>
            <a:ext cx="1301482" cy="465144"/>
          </a:xfrm>
          <a:prstGeom prst="rect">
            <a:avLst/>
          </a:prstGeom>
        </p:spPr>
        <p:txBody>
          <a:bodyPr anchor="t">
            <a:noAutofit/>
          </a:bodyPr>
          <a:lstStyle>
            <a:lvl1pPr marL="0" indent="0" algn="ctr">
              <a:lnSpc>
                <a:spcPct val="100000"/>
              </a:lnSpc>
              <a:spcBef>
                <a:spcPts val="0"/>
              </a:spcBef>
              <a:buNone/>
              <a:defRPr sz="20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1</a:t>
            </a:r>
          </a:p>
        </p:txBody>
      </p:sp>
      <p:sp>
        <p:nvSpPr>
          <p:cNvPr id="37" name="Text Placeholder 8">
            <a:extLst>
              <a:ext uri="{FF2B5EF4-FFF2-40B4-BE49-F238E27FC236}">
                <a16:creationId xmlns="" xmlns:a16="http://schemas.microsoft.com/office/drawing/2014/main" id="{17F5F731-190F-6044-90CC-0FF073BC223E}"/>
              </a:ext>
            </a:extLst>
          </p:cNvPr>
          <p:cNvSpPr>
            <a:spLocks noGrp="1"/>
          </p:cNvSpPr>
          <p:nvPr>
            <p:ph type="body" sz="quarter" idx="26" hasCustomPrompt="1"/>
          </p:nvPr>
        </p:nvSpPr>
        <p:spPr>
          <a:xfrm>
            <a:off x="4989174" y="4550976"/>
            <a:ext cx="1301482" cy="465144"/>
          </a:xfrm>
          <a:prstGeom prst="rect">
            <a:avLst/>
          </a:prstGeom>
        </p:spPr>
        <p:txBody>
          <a:bodyPr anchor="t">
            <a:noAutofit/>
          </a:bodyPr>
          <a:lstStyle>
            <a:lvl1pPr marL="0" indent="0" algn="ctr">
              <a:lnSpc>
                <a:spcPct val="100000"/>
              </a:lnSpc>
              <a:spcBef>
                <a:spcPts val="0"/>
              </a:spcBef>
              <a:buNone/>
              <a:defRPr sz="20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2</a:t>
            </a:r>
          </a:p>
        </p:txBody>
      </p:sp>
      <p:sp>
        <p:nvSpPr>
          <p:cNvPr id="38" name="Text Placeholder 8">
            <a:extLst>
              <a:ext uri="{FF2B5EF4-FFF2-40B4-BE49-F238E27FC236}">
                <a16:creationId xmlns="" xmlns:a16="http://schemas.microsoft.com/office/drawing/2014/main" id="{51C31E7D-67D3-2F4A-B9D9-C91A35E72CE9}"/>
              </a:ext>
            </a:extLst>
          </p:cNvPr>
          <p:cNvSpPr>
            <a:spLocks noGrp="1"/>
          </p:cNvSpPr>
          <p:nvPr>
            <p:ph type="body" sz="quarter" idx="27" hasCustomPrompt="1"/>
          </p:nvPr>
        </p:nvSpPr>
        <p:spPr>
          <a:xfrm>
            <a:off x="7469620" y="4550976"/>
            <a:ext cx="1301482" cy="465144"/>
          </a:xfrm>
          <a:prstGeom prst="rect">
            <a:avLst/>
          </a:prstGeom>
        </p:spPr>
        <p:txBody>
          <a:bodyPr anchor="t">
            <a:noAutofit/>
          </a:bodyPr>
          <a:lstStyle>
            <a:lvl1pPr marL="0" indent="0" algn="ctr">
              <a:lnSpc>
                <a:spcPct val="100000"/>
              </a:lnSpc>
              <a:spcBef>
                <a:spcPts val="0"/>
              </a:spcBef>
              <a:buNone/>
              <a:defRPr sz="20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3</a:t>
            </a:r>
          </a:p>
        </p:txBody>
      </p:sp>
      <p:sp>
        <p:nvSpPr>
          <p:cNvPr id="39" name="Text Placeholder 8">
            <a:extLst>
              <a:ext uri="{FF2B5EF4-FFF2-40B4-BE49-F238E27FC236}">
                <a16:creationId xmlns="" xmlns:a16="http://schemas.microsoft.com/office/drawing/2014/main" id="{361D9422-08DE-3547-A906-54146C03163F}"/>
              </a:ext>
            </a:extLst>
          </p:cNvPr>
          <p:cNvSpPr>
            <a:spLocks noGrp="1"/>
          </p:cNvSpPr>
          <p:nvPr>
            <p:ph type="body" sz="quarter" idx="28" hasCustomPrompt="1"/>
          </p:nvPr>
        </p:nvSpPr>
        <p:spPr>
          <a:xfrm>
            <a:off x="9950066" y="4550976"/>
            <a:ext cx="1301482" cy="465144"/>
          </a:xfrm>
          <a:prstGeom prst="rect">
            <a:avLst/>
          </a:prstGeom>
        </p:spPr>
        <p:txBody>
          <a:bodyPr anchor="t">
            <a:noAutofit/>
          </a:bodyPr>
          <a:lstStyle>
            <a:lvl1pPr marL="0" indent="0" algn="ctr">
              <a:lnSpc>
                <a:spcPct val="100000"/>
              </a:lnSpc>
              <a:spcBef>
                <a:spcPts val="0"/>
              </a:spcBef>
              <a:buNone/>
              <a:defRPr sz="20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4</a:t>
            </a:r>
          </a:p>
        </p:txBody>
      </p:sp>
      <p:sp>
        <p:nvSpPr>
          <p:cNvPr id="40" name="Text Placeholder 8">
            <a:extLst>
              <a:ext uri="{FF2B5EF4-FFF2-40B4-BE49-F238E27FC236}">
                <a16:creationId xmlns="" xmlns:a16="http://schemas.microsoft.com/office/drawing/2014/main" id="{900083AB-69B5-784C-B557-8B6A0AC56B9F}"/>
              </a:ext>
            </a:extLst>
          </p:cNvPr>
          <p:cNvSpPr>
            <a:spLocks noGrp="1"/>
          </p:cNvSpPr>
          <p:nvPr>
            <p:ph type="body" sz="quarter" idx="29" hasCustomPrompt="1"/>
          </p:nvPr>
        </p:nvSpPr>
        <p:spPr>
          <a:xfrm>
            <a:off x="12430512" y="4550976"/>
            <a:ext cx="1301482" cy="465144"/>
          </a:xfrm>
          <a:prstGeom prst="rect">
            <a:avLst/>
          </a:prstGeom>
        </p:spPr>
        <p:txBody>
          <a:bodyPr anchor="t">
            <a:noAutofit/>
          </a:bodyPr>
          <a:lstStyle>
            <a:lvl1pPr marL="0" indent="0" algn="ctr">
              <a:lnSpc>
                <a:spcPct val="100000"/>
              </a:lnSpc>
              <a:spcBef>
                <a:spcPts val="0"/>
              </a:spcBef>
              <a:buNone/>
              <a:defRPr sz="20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5</a:t>
            </a:r>
          </a:p>
        </p:txBody>
      </p:sp>
      <p:sp>
        <p:nvSpPr>
          <p:cNvPr id="43" name="Text Placeholder 11">
            <a:extLst>
              <a:ext uri="{FF2B5EF4-FFF2-40B4-BE49-F238E27FC236}">
                <a16:creationId xmlns="" xmlns:a16="http://schemas.microsoft.com/office/drawing/2014/main" id="{1ADDB935-74F3-324A-A4BD-2C2559C2CCCE}"/>
              </a:ext>
            </a:extLst>
          </p:cNvPr>
          <p:cNvSpPr>
            <a:spLocks noGrp="1"/>
          </p:cNvSpPr>
          <p:nvPr>
            <p:ph type="body" sz="quarter" idx="30" hasCustomPrompt="1"/>
          </p:nvPr>
        </p:nvSpPr>
        <p:spPr>
          <a:xfrm>
            <a:off x="4539120" y="5249420"/>
            <a:ext cx="2201591" cy="2980180"/>
          </a:xfrm>
          <a:prstGeom prst="rect">
            <a:avLst/>
          </a:prstGeom>
        </p:spPr>
        <p:txBody>
          <a:bodyPr/>
          <a:lstStyle>
            <a:lvl1pPr marL="0" indent="0" algn="ctr">
              <a:lnSpc>
                <a:spcPts val="1800"/>
              </a:lnSpc>
              <a:spcBef>
                <a:spcPts val="0"/>
              </a:spcBef>
              <a:buNone/>
              <a:defRPr sz="14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consectetur adipiscing elit. Aenean gravida eget dui quis pellentesque. Sed nec lorem sed sapien dapibus ultrices quis vitae ligula. Proin sed hendrerit tortor. Duis consequat posuere sodales. Ut rutrum ullamcorper libero, id pellentesque tellus convallis id.</a:t>
            </a:r>
          </a:p>
        </p:txBody>
      </p:sp>
      <p:sp>
        <p:nvSpPr>
          <p:cNvPr id="44" name="Text Placeholder 11">
            <a:extLst>
              <a:ext uri="{FF2B5EF4-FFF2-40B4-BE49-F238E27FC236}">
                <a16:creationId xmlns="" xmlns:a16="http://schemas.microsoft.com/office/drawing/2014/main" id="{A95849E7-6A55-FB4A-B9BB-1424D3C55391}"/>
              </a:ext>
            </a:extLst>
          </p:cNvPr>
          <p:cNvSpPr>
            <a:spLocks noGrp="1"/>
          </p:cNvSpPr>
          <p:nvPr>
            <p:ph type="body" sz="quarter" idx="31" hasCustomPrompt="1"/>
          </p:nvPr>
        </p:nvSpPr>
        <p:spPr>
          <a:xfrm>
            <a:off x="7019566" y="5249420"/>
            <a:ext cx="2201591" cy="2980180"/>
          </a:xfrm>
          <a:prstGeom prst="rect">
            <a:avLst/>
          </a:prstGeom>
        </p:spPr>
        <p:txBody>
          <a:bodyPr/>
          <a:lstStyle>
            <a:lvl1pPr marL="0" indent="0" algn="ctr">
              <a:lnSpc>
                <a:spcPts val="1800"/>
              </a:lnSpc>
              <a:spcBef>
                <a:spcPts val="0"/>
              </a:spcBef>
              <a:buNone/>
              <a:defRPr sz="14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consectetur adipiscing elit. Aenean gravida eget dui quis pellentesque. Sed nec lorem sed sapien dapibus ultrices quis vitae ligula. Proin sed hendrerit tortor. Duis consequat posuere sodales. Ut rutrum ullamcorper libero, id pellentesque tellus convallis id.</a:t>
            </a:r>
          </a:p>
        </p:txBody>
      </p:sp>
      <p:sp>
        <p:nvSpPr>
          <p:cNvPr id="45" name="Text Placeholder 11">
            <a:extLst>
              <a:ext uri="{FF2B5EF4-FFF2-40B4-BE49-F238E27FC236}">
                <a16:creationId xmlns="" xmlns:a16="http://schemas.microsoft.com/office/drawing/2014/main" id="{D587D07D-A59E-4346-B70D-FED2334A34B9}"/>
              </a:ext>
            </a:extLst>
          </p:cNvPr>
          <p:cNvSpPr>
            <a:spLocks noGrp="1"/>
          </p:cNvSpPr>
          <p:nvPr>
            <p:ph type="body" sz="quarter" idx="32" hasCustomPrompt="1"/>
          </p:nvPr>
        </p:nvSpPr>
        <p:spPr>
          <a:xfrm>
            <a:off x="9500012" y="5249420"/>
            <a:ext cx="2201591" cy="2980180"/>
          </a:xfrm>
          <a:prstGeom prst="rect">
            <a:avLst/>
          </a:prstGeom>
        </p:spPr>
        <p:txBody>
          <a:bodyPr/>
          <a:lstStyle>
            <a:lvl1pPr marL="0" indent="0" algn="ctr">
              <a:lnSpc>
                <a:spcPts val="1800"/>
              </a:lnSpc>
              <a:spcBef>
                <a:spcPts val="0"/>
              </a:spcBef>
              <a:buNone/>
              <a:defRPr sz="14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consectetur adipiscing elit. Aenean gravida eget dui quis pellentesque. Sed nec lorem sed sapien dapibus ultrices quis vitae ligula. Proin sed hendrerit tortor. Duis consequat posuere sodales. Ut rutrum ullamcorper libero, id pellentesque tellus convallis id.</a:t>
            </a:r>
          </a:p>
        </p:txBody>
      </p:sp>
      <p:sp>
        <p:nvSpPr>
          <p:cNvPr id="46" name="Text Placeholder 11">
            <a:extLst>
              <a:ext uri="{FF2B5EF4-FFF2-40B4-BE49-F238E27FC236}">
                <a16:creationId xmlns="" xmlns:a16="http://schemas.microsoft.com/office/drawing/2014/main" id="{48DF5B0E-38DD-A84A-94F2-6B47C3A35732}"/>
              </a:ext>
            </a:extLst>
          </p:cNvPr>
          <p:cNvSpPr>
            <a:spLocks noGrp="1"/>
          </p:cNvSpPr>
          <p:nvPr>
            <p:ph type="body" sz="quarter" idx="33" hasCustomPrompt="1"/>
          </p:nvPr>
        </p:nvSpPr>
        <p:spPr>
          <a:xfrm>
            <a:off x="11980458" y="5249420"/>
            <a:ext cx="2201591" cy="2980180"/>
          </a:xfrm>
          <a:prstGeom prst="rect">
            <a:avLst/>
          </a:prstGeom>
        </p:spPr>
        <p:txBody>
          <a:bodyPr/>
          <a:lstStyle>
            <a:lvl1pPr marL="0" indent="0" algn="ctr">
              <a:lnSpc>
                <a:spcPts val="1800"/>
              </a:lnSpc>
              <a:spcBef>
                <a:spcPts val="0"/>
              </a:spcBef>
              <a:buNone/>
              <a:defRPr sz="14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consectetur adipiscing elit. Aenean gravida eget dui quis pellentesque. Sed nec lorem sed sapien dapibus ultrices quis vitae ligula. Proin sed hendrerit tortor. Duis consequat posuere sodales. Ut rutrum ullamcorper libero, id pellentesque tellus convallis id.</a:t>
            </a:r>
          </a:p>
        </p:txBody>
      </p:sp>
      <p:sp>
        <p:nvSpPr>
          <p:cNvPr id="41" name="Text Placeholder 11">
            <a:extLst>
              <a:ext uri="{FF2B5EF4-FFF2-40B4-BE49-F238E27FC236}">
                <a16:creationId xmlns="" xmlns:a16="http://schemas.microsoft.com/office/drawing/2014/main" id="{DC8586F3-6DA1-F042-BD4B-96907923F778}"/>
              </a:ext>
            </a:extLst>
          </p:cNvPr>
          <p:cNvSpPr>
            <a:spLocks noGrp="1"/>
          </p:cNvSpPr>
          <p:nvPr>
            <p:ph type="body" sz="quarter" idx="34" hasCustomPrompt="1"/>
          </p:nvPr>
        </p:nvSpPr>
        <p:spPr>
          <a:xfrm>
            <a:off x="2058674" y="5249420"/>
            <a:ext cx="2201591" cy="2980180"/>
          </a:xfrm>
          <a:prstGeom prst="rect">
            <a:avLst/>
          </a:prstGeom>
        </p:spPr>
        <p:txBody>
          <a:bodyPr/>
          <a:lstStyle>
            <a:lvl1pPr marL="0" indent="0" algn="ctr">
              <a:lnSpc>
                <a:spcPts val="1800"/>
              </a:lnSpc>
              <a:spcBef>
                <a:spcPts val="0"/>
              </a:spcBef>
              <a:buNone/>
              <a:defRPr sz="14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consectetur adipiscing elit. Aenean gravida eget dui quis pellentesque. Sed nec lorem sed sapien dapibus ultrices quis vitae ligula. Proin sed hendrerit tortor. Duis consequat posuere sodales. Ut rutrum ullamcorper libero, id pellentesque tellus convallis id. </a:t>
            </a:r>
          </a:p>
        </p:txBody>
      </p:sp>
      <p:sp>
        <p:nvSpPr>
          <p:cNvPr id="48" name="Oval 47">
            <a:extLst>
              <a:ext uri="{FF2B5EF4-FFF2-40B4-BE49-F238E27FC236}">
                <a16:creationId xmlns="" xmlns:a16="http://schemas.microsoft.com/office/drawing/2014/main" id="{5ED000D6-1979-5C45-98D7-BC94968AFCD2}"/>
              </a:ext>
            </a:extLst>
          </p:cNvPr>
          <p:cNvSpPr/>
          <p:nvPr userDrawn="1"/>
        </p:nvSpPr>
        <p:spPr>
          <a:xfrm>
            <a:off x="14691562" y="4181600"/>
            <a:ext cx="109728" cy="10972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42484251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údos_IMAGEM_1">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AFF7699-937F-AB4E-A516-C5FA16F954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9811" y="204213"/>
            <a:ext cx="567237" cy="669506"/>
          </a:xfrm>
          <a:prstGeom prst="rect">
            <a:avLst/>
          </a:prstGeom>
        </p:spPr>
      </p:pic>
      <p:sp>
        <p:nvSpPr>
          <p:cNvPr id="16" name="Picture Placeholder 15">
            <a:extLst>
              <a:ext uri="{FF2B5EF4-FFF2-40B4-BE49-F238E27FC236}">
                <a16:creationId xmlns="" xmlns:a16="http://schemas.microsoft.com/office/drawing/2014/main" id="{34036495-CDD2-094C-BDF3-DD1FA1CB5775}"/>
              </a:ext>
            </a:extLst>
          </p:cNvPr>
          <p:cNvSpPr>
            <a:spLocks noGrp="1"/>
          </p:cNvSpPr>
          <p:nvPr>
            <p:ph type="pic" sz="quarter" idx="14"/>
          </p:nvPr>
        </p:nvSpPr>
        <p:spPr>
          <a:xfrm>
            <a:off x="8113713" y="0"/>
            <a:ext cx="8135937" cy="9144000"/>
          </a:xfrm>
          <a:prstGeom prst="rect">
            <a:avLst/>
          </a:prstGeom>
        </p:spPr>
        <p:txBody>
          <a:bodyPr anchor="ctr"/>
          <a:lstStyle>
            <a:lvl1pPr marL="0" indent="0" algn="ctr">
              <a:buNone/>
              <a:defRPr sz="1600">
                <a:solidFill>
                  <a:schemeClr val="tx1"/>
                </a:solidFill>
                <a:latin typeface="Calibri" panose="020F0502020204030204" pitchFamily="34" charset="0"/>
                <a:cs typeface="Calibri" panose="020F0502020204030204" pitchFamily="34" charset="0"/>
              </a:defRPr>
            </a:lvl1pPr>
          </a:lstStyle>
          <a:p>
            <a:endParaRPr lang="pt-BR"/>
          </a:p>
        </p:txBody>
      </p:sp>
      <p:sp>
        <p:nvSpPr>
          <p:cNvPr id="4" name="TextBox 3">
            <a:extLst>
              <a:ext uri="{FF2B5EF4-FFF2-40B4-BE49-F238E27FC236}">
                <a16:creationId xmlns="" xmlns:a16="http://schemas.microsoft.com/office/drawing/2014/main" id="{3AB55C25-48C9-3741-A2C1-5BC33DA4D33A}"/>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2">
                    <a:alpha val="65000"/>
                  </a:schemeClr>
                </a:solidFill>
                <a:latin typeface="Lato" panose="020F0502020204030203" pitchFamily="34" charset="77"/>
                <a:ea typeface="Arial Narrow" charset="0"/>
                <a:cs typeface="Arial Narrow" charset="0"/>
              </a:rPr>
              <a:pPr/>
              <a:t>‹nº›</a:t>
            </a:fld>
            <a:endParaRPr lang="pt-BR" sz="1600" b="0" i="0">
              <a:solidFill>
                <a:schemeClr val="bg2">
                  <a:alpha val="65000"/>
                </a:schemeClr>
              </a:solidFill>
              <a:latin typeface="Lato" panose="020F0502020204030203" pitchFamily="34" charset="77"/>
              <a:ea typeface="Arial Narrow" charset="0"/>
              <a:cs typeface="Arial Narrow" charset="0"/>
            </a:endParaRPr>
          </a:p>
        </p:txBody>
      </p:sp>
      <p:pic>
        <p:nvPicPr>
          <p:cNvPr id="7" name="Picture 6">
            <a:extLst>
              <a:ext uri="{FF2B5EF4-FFF2-40B4-BE49-F238E27FC236}">
                <a16:creationId xmlns="" xmlns:a16="http://schemas.microsoft.com/office/drawing/2014/main" id="{AFA0E9BD-F696-F743-8A09-E19534DF018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62220" y="389937"/>
            <a:ext cx="492188" cy="493136"/>
          </a:xfrm>
          <a:prstGeom prst="rect">
            <a:avLst/>
          </a:prstGeom>
        </p:spPr>
      </p:pic>
      <p:sp>
        <p:nvSpPr>
          <p:cNvPr id="8" name="Text Placeholder 8">
            <a:extLst>
              <a:ext uri="{FF2B5EF4-FFF2-40B4-BE49-F238E27FC236}">
                <a16:creationId xmlns="" xmlns:a16="http://schemas.microsoft.com/office/drawing/2014/main" id="{BC8630F4-1D41-F742-93DE-242CB5701E94}"/>
              </a:ext>
            </a:extLst>
          </p:cNvPr>
          <p:cNvSpPr>
            <a:spLocks noGrp="1"/>
          </p:cNvSpPr>
          <p:nvPr>
            <p:ph type="body" sz="quarter" idx="15" hasCustomPrompt="1"/>
          </p:nvPr>
        </p:nvSpPr>
        <p:spPr>
          <a:xfrm>
            <a:off x="1753110" y="809922"/>
            <a:ext cx="5104890" cy="3516752"/>
          </a:xfrm>
          <a:prstGeom prst="rect">
            <a:avLst/>
          </a:prstGeom>
        </p:spPr>
        <p:txBody>
          <a:bodyPr anchor="t">
            <a:noAutofit/>
          </a:bodyPr>
          <a:lstStyle>
            <a:lvl1pPr marL="0" indent="0" algn="l">
              <a:lnSpc>
                <a:spcPts val="9000"/>
              </a:lnSpc>
              <a:spcBef>
                <a:spcPts val="0"/>
              </a:spcBef>
              <a:buNone/>
              <a:defRPr sz="88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2 OU 3 LINHAS</a:t>
            </a:r>
          </a:p>
        </p:txBody>
      </p:sp>
      <p:sp>
        <p:nvSpPr>
          <p:cNvPr id="9" name="Text Placeholder 11">
            <a:extLst>
              <a:ext uri="{FF2B5EF4-FFF2-40B4-BE49-F238E27FC236}">
                <a16:creationId xmlns="" xmlns:a16="http://schemas.microsoft.com/office/drawing/2014/main" id="{69456DB0-22F0-6C48-9C55-60D70E012CD0}"/>
              </a:ext>
            </a:extLst>
          </p:cNvPr>
          <p:cNvSpPr>
            <a:spLocks noGrp="1"/>
          </p:cNvSpPr>
          <p:nvPr>
            <p:ph type="body" sz="quarter" idx="16" hasCustomPrompt="1"/>
          </p:nvPr>
        </p:nvSpPr>
        <p:spPr>
          <a:xfrm>
            <a:off x="1753109" y="4434147"/>
            <a:ext cx="5262287" cy="3929268"/>
          </a:xfrm>
          <a:prstGeom prst="rect">
            <a:avLst/>
          </a:prstGeom>
        </p:spPr>
        <p:txBody>
          <a:bodyPr/>
          <a:lstStyle>
            <a:lvl1pPr marL="0" indent="0">
              <a:lnSpc>
                <a:spcPts val="3200"/>
              </a:lnSpc>
              <a:spcBef>
                <a:spcPts val="0"/>
              </a:spcBef>
              <a:buNone/>
              <a:defRPr sz="2400" b="1" i="0">
                <a:solidFill>
                  <a:schemeClr val="accent5"/>
                </a:solidFill>
                <a:latin typeface="Lato Black"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 adipiscing elit, si diam nonummy del nibh euismod tincidunt ut laoreet dolore magna aliquam erat volutpat. Ut wisi enim ad minim veniam, quis nostrud exerci tation ullamco perv suscipit lobortis nisl. Lorem ipsum dolor sit amet, sit amet consectetue adipiscing dolor diam nisl enim elit.</a:t>
            </a:r>
          </a:p>
        </p:txBody>
      </p:sp>
    </p:spTree>
    <p:extLst>
      <p:ext uri="{BB962C8B-B14F-4D97-AF65-F5344CB8AC3E}">
        <p14:creationId xmlns:p14="http://schemas.microsoft.com/office/powerpoint/2010/main" val="395802999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údos_IMAGEM_2">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0B8C73F-0B3F-E54B-BDC8-4C7EA32C5B73}"/>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2">
                    <a:alpha val="65000"/>
                  </a:schemeClr>
                </a:solidFill>
                <a:latin typeface="Lato" panose="020F0502020204030203" pitchFamily="34" charset="77"/>
                <a:ea typeface="Arial Narrow" charset="0"/>
                <a:cs typeface="Arial Narrow" charset="0"/>
              </a:rPr>
              <a:pPr/>
              <a:t>‹nº›</a:t>
            </a:fld>
            <a:endParaRPr lang="pt-BR" sz="1600" b="0" i="0">
              <a:solidFill>
                <a:schemeClr val="bg2">
                  <a:alpha val="65000"/>
                </a:schemeClr>
              </a:solidFill>
              <a:latin typeface="Lato" panose="020F0502020204030203" pitchFamily="34" charset="77"/>
              <a:ea typeface="Arial Narrow" charset="0"/>
              <a:cs typeface="Arial Narrow" charset="0"/>
            </a:endParaRPr>
          </a:p>
        </p:txBody>
      </p:sp>
      <p:sp>
        <p:nvSpPr>
          <p:cNvPr id="3" name="Picture Placeholder 15">
            <a:extLst>
              <a:ext uri="{FF2B5EF4-FFF2-40B4-BE49-F238E27FC236}">
                <a16:creationId xmlns="" xmlns:a16="http://schemas.microsoft.com/office/drawing/2014/main" id="{58D7BF8A-32AC-B144-BEE1-6E1CF2C0BB7A}"/>
              </a:ext>
            </a:extLst>
          </p:cNvPr>
          <p:cNvSpPr>
            <a:spLocks noGrp="1"/>
          </p:cNvSpPr>
          <p:nvPr>
            <p:ph type="pic" sz="quarter" idx="14"/>
          </p:nvPr>
        </p:nvSpPr>
        <p:spPr>
          <a:xfrm>
            <a:off x="1" y="0"/>
            <a:ext cx="6910086" cy="9144000"/>
          </a:xfrm>
          <a:prstGeom prst="rect">
            <a:avLst/>
          </a:prstGeom>
        </p:spPr>
        <p:txBody>
          <a:bodyPr anchor="ctr"/>
          <a:lstStyle>
            <a:lvl1pPr marL="0" indent="0" algn="ctr">
              <a:buNone/>
              <a:defRPr sz="1600">
                <a:solidFill>
                  <a:schemeClr val="tx1"/>
                </a:solidFill>
                <a:latin typeface="Calibri" panose="020F0502020204030204" pitchFamily="34" charset="0"/>
                <a:cs typeface="Calibri" panose="020F0502020204030204" pitchFamily="34" charset="0"/>
              </a:defRPr>
            </a:lvl1pPr>
          </a:lstStyle>
          <a:p>
            <a:endParaRPr lang="pt-BR"/>
          </a:p>
        </p:txBody>
      </p:sp>
      <p:sp>
        <p:nvSpPr>
          <p:cNvPr id="5" name="Text Placeholder 11">
            <a:extLst>
              <a:ext uri="{FF2B5EF4-FFF2-40B4-BE49-F238E27FC236}">
                <a16:creationId xmlns="" xmlns:a16="http://schemas.microsoft.com/office/drawing/2014/main" id="{062CBC90-9FC9-2D44-9BDF-7A8B150B98DB}"/>
              </a:ext>
            </a:extLst>
          </p:cNvPr>
          <p:cNvSpPr>
            <a:spLocks noGrp="1"/>
          </p:cNvSpPr>
          <p:nvPr>
            <p:ph type="body" sz="quarter" idx="13" hasCustomPrompt="1"/>
          </p:nvPr>
        </p:nvSpPr>
        <p:spPr>
          <a:xfrm>
            <a:off x="8273339" y="5340429"/>
            <a:ext cx="6812157" cy="2235202"/>
          </a:xfrm>
          <a:prstGeom prst="rect">
            <a:avLst/>
          </a:prstGeom>
        </p:spPr>
        <p:txBody>
          <a:bodyPr/>
          <a:lstStyle>
            <a:lvl1pPr marL="0" indent="0">
              <a:lnSpc>
                <a:spcPts val="3200"/>
              </a:lnSpc>
              <a:spcBef>
                <a:spcPts val="0"/>
              </a:spcBef>
              <a:buNone/>
              <a:defRPr sz="2400" b="1" i="0">
                <a:solidFill>
                  <a:schemeClr val="tx1"/>
                </a:solidFill>
                <a:latin typeface="Lato Black"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consectetuer adipiscing elit, si diam nonummy nibh euismod tincidunt ut laoreet dolore magna aliquam erat volutpat. Ut wisi enim ad minim veniam, quis nostrud exerci tation ullamco perv.</a:t>
            </a:r>
          </a:p>
        </p:txBody>
      </p:sp>
      <p:sp>
        <p:nvSpPr>
          <p:cNvPr id="6" name="Text Placeholder 8">
            <a:extLst>
              <a:ext uri="{FF2B5EF4-FFF2-40B4-BE49-F238E27FC236}">
                <a16:creationId xmlns="" xmlns:a16="http://schemas.microsoft.com/office/drawing/2014/main" id="{37D80ECB-D924-7D43-8F38-52885206FED8}"/>
              </a:ext>
            </a:extLst>
          </p:cNvPr>
          <p:cNvSpPr>
            <a:spLocks noGrp="1"/>
          </p:cNvSpPr>
          <p:nvPr>
            <p:ph type="body" sz="quarter" idx="12" hasCustomPrompt="1"/>
          </p:nvPr>
        </p:nvSpPr>
        <p:spPr>
          <a:xfrm>
            <a:off x="5815825" y="2048413"/>
            <a:ext cx="7818895" cy="2778231"/>
          </a:xfrm>
          <a:prstGeom prst="rect">
            <a:avLst/>
          </a:prstGeom>
        </p:spPr>
        <p:txBody>
          <a:bodyPr anchor="t">
            <a:noAutofit/>
          </a:bodyPr>
          <a:lstStyle>
            <a:lvl1pPr marL="0" indent="0" algn="l">
              <a:lnSpc>
                <a:spcPts val="7500"/>
              </a:lnSpc>
              <a:spcBef>
                <a:spcPts val="0"/>
              </a:spcBef>
              <a:buNone/>
              <a:defRPr sz="66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COM SOBREPOSIÇÃO EM IMAGEM</a:t>
            </a:r>
          </a:p>
        </p:txBody>
      </p:sp>
      <p:pic>
        <p:nvPicPr>
          <p:cNvPr id="8" name="Picture 7">
            <a:extLst>
              <a:ext uri="{FF2B5EF4-FFF2-40B4-BE49-F238E27FC236}">
                <a16:creationId xmlns="" xmlns:a16="http://schemas.microsoft.com/office/drawing/2014/main" id="{34636565-09AB-A14A-ABE0-877AE9A918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9811" y="204213"/>
            <a:ext cx="567237" cy="669506"/>
          </a:xfrm>
          <a:prstGeom prst="rect">
            <a:avLst/>
          </a:prstGeom>
        </p:spPr>
      </p:pic>
    </p:spTree>
    <p:extLst>
      <p:ext uri="{BB962C8B-B14F-4D97-AF65-F5344CB8AC3E}">
        <p14:creationId xmlns:p14="http://schemas.microsoft.com/office/powerpoint/2010/main" val="24962542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údos_IMAGEM_3">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0B8C73F-0B3F-E54B-BDC8-4C7EA32C5B73}"/>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2">
                    <a:alpha val="65000"/>
                  </a:schemeClr>
                </a:solidFill>
                <a:latin typeface="Lato" panose="020F0502020204030203" pitchFamily="34" charset="77"/>
                <a:ea typeface="Arial Narrow" charset="0"/>
                <a:cs typeface="Arial Narrow" charset="0"/>
              </a:rPr>
              <a:pPr/>
              <a:t>‹nº›</a:t>
            </a:fld>
            <a:endParaRPr lang="pt-BR" sz="1600" b="0" i="0">
              <a:solidFill>
                <a:schemeClr val="bg2">
                  <a:alpha val="65000"/>
                </a:schemeClr>
              </a:solidFill>
              <a:latin typeface="Lato" panose="020F0502020204030203" pitchFamily="34" charset="77"/>
              <a:ea typeface="Arial Narrow" charset="0"/>
              <a:cs typeface="Arial Narrow" charset="0"/>
            </a:endParaRPr>
          </a:p>
        </p:txBody>
      </p:sp>
      <p:sp>
        <p:nvSpPr>
          <p:cNvPr id="3" name="Picture Placeholder 15">
            <a:extLst>
              <a:ext uri="{FF2B5EF4-FFF2-40B4-BE49-F238E27FC236}">
                <a16:creationId xmlns="" xmlns:a16="http://schemas.microsoft.com/office/drawing/2014/main" id="{58D7BF8A-32AC-B144-BEE1-6E1CF2C0BB7A}"/>
              </a:ext>
            </a:extLst>
          </p:cNvPr>
          <p:cNvSpPr>
            <a:spLocks noGrp="1"/>
          </p:cNvSpPr>
          <p:nvPr>
            <p:ph type="pic" sz="quarter" idx="14"/>
          </p:nvPr>
        </p:nvSpPr>
        <p:spPr>
          <a:xfrm>
            <a:off x="1" y="0"/>
            <a:ext cx="6910086" cy="9144000"/>
          </a:xfrm>
          <a:prstGeom prst="rect">
            <a:avLst/>
          </a:prstGeom>
        </p:spPr>
        <p:txBody>
          <a:bodyPr anchor="ctr"/>
          <a:lstStyle>
            <a:lvl1pPr marL="0" indent="0" algn="ctr">
              <a:buNone/>
              <a:defRPr sz="1600">
                <a:solidFill>
                  <a:schemeClr val="tx1"/>
                </a:solidFill>
                <a:latin typeface="Calibri" panose="020F0502020204030204" pitchFamily="34" charset="0"/>
                <a:cs typeface="Calibri" panose="020F0502020204030204" pitchFamily="34" charset="0"/>
              </a:defRPr>
            </a:lvl1pPr>
          </a:lstStyle>
          <a:p>
            <a:endParaRPr lang="pt-BR"/>
          </a:p>
        </p:txBody>
      </p:sp>
      <p:sp>
        <p:nvSpPr>
          <p:cNvPr id="5" name="Text Placeholder 11">
            <a:extLst>
              <a:ext uri="{FF2B5EF4-FFF2-40B4-BE49-F238E27FC236}">
                <a16:creationId xmlns="" xmlns:a16="http://schemas.microsoft.com/office/drawing/2014/main" id="{062CBC90-9FC9-2D44-9BDF-7A8B150B98DB}"/>
              </a:ext>
            </a:extLst>
          </p:cNvPr>
          <p:cNvSpPr>
            <a:spLocks noGrp="1"/>
          </p:cNvSpPr>
          <p:nvPr>
            <p:ph type="body" sz="quarter" idx="13" hasCustomPrompt="1"/>
          </p:nvPr>
        </p:nvSpPr>
        <p:spPr>
          <a:xfrm>
            <a:off x="7393259" y="4314517"/>
            <a:ext cx="7515921" cy="915405"/>
          </a:xfrm>
          <a:prstGeom prst="rect">
            <a:avLst/>
          </a:prstGeom>
        </p:spPr>
        <p:txBody>
          <a:bodyPr/>
          <a:lstStyle>
            <a:lvl1pPr marL="0" indent="0">
              <a:lnSpc>
                <a:spcPts val="3200"/>
              </a:lnSpc>
              <a:spcBef>
                <a:spcPts val="0"/>
              </a:spcBef>
              <a:buNone/>
              <a:defRPr sz="2400" b="1" i="0">
                <a:solidFill>
                  <a:schemeClr val="tx1"/>
                </a:solidFill>
                <a:latin typeface="Lato Black"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consectetuer adipiscing elit, si diam nonummy nibh euismod.</a:t>
            </a:r>
          </a:p>
        </p:txBody>
      </p:sp>
      <p:sp>
        <p:nvSpPr>
          <p:cNvPr id="6" name="Text Placeholder 8">
            <a:extLst>
              <a:ext uri="{FF2B5EF4-FFF2-40B4-BE49-F238E27FC236}">
                <a16:creationId xmlns="" xmlns:a16="http://schemas.microsoft.com/office/drawing/2014/main" id="{37D80ECB-D924-7D43-8F38-52885206FED8}"/>
              </a:ext>
            </a:extLst>
          </p:cNvPr>
          <p:cNvSpPr>
            <a:spLocks noGrp="1"/>
          </p:cNvSpPr>
          <p:nvPr>
            <p:ph type="body" sz="quarter" idx="12" hasCustomPrompt="1"/>
          </p:nvPr>
        </p:nvSpPr>
        <p:spPr>
          <a:xfrm>
            <a:off x="5815825" y="1119534"/>
            <a:ext cx="7818895" cy="2778231"/>
          </a:xfrm>
          <a:prstGeom prst="rect">
            <a:avLst/>
          </a:prstGeom>
        </p:spPr>
        <p:txBody>
          <a:bodyPr anchor="t">
            <a:noAutofit/>
          </a:bodyPr>
          <a:lstStyle>
            <a:lvl1pPr marL="0" indent="0" algn="l">
              <a:lnSpc>
                <a:spcPts val="7500"/>
              </a:lnSpc>
              <a:spcBef>
                <a:spcPts val="0"/>
              </a:spcBef>
              <a:buNone/>
              <a:defRPr sz="66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COM SOBREPOSIÇÃO EM IMAGEM</a:t>
            </a:r>
          </a:p>
        </p:txBody>
      </p:sp>
      <p:sp>
        <p:nvSpPr>
          <p:cNvPr id="7" name="Picture Placeholder 13">
            <a:extLst>
              <a:ext uri="{FF2B5EF4-FFF2-40B4-BE49-F238E27FC236}">
                <a16:creationId xmlns="" xmlns:a16="http://schemas.microsoft.com/office/drawing/2014/main" id="{CB0EC07F-CDDC-AE49-8360-EF9762F547AF}"/>
              </a:ext>
            </a:extLst>
          </p:cNvPr>
          <p:cNvSpPr>
            <a:spLocks noGrp="1"/>
          </p:cNvSpPr>
          <p:nvPr>
            <p:ph type="pic" sz="quarter" idx="21"/>
          </p:nvPr>
        </p:nvSpPr>
        <p:spPr>
          <a:xfrm>
            <a:off x="2184179" y="1237785"/>
            <a:ext cx="2541730" cy="2541730"/>
          </a:xfrm>
          <a:prstGeom prst="ellipse">
            <a:avLst/>
          </a:prstGeom>
          <a:solidFill>
            <a:schemeClr val="tx1">
              <a:lumMod val="20000"/>
              <a:lumOff val="80000"/>
              <a:alpha val="9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9" name="Text Placeholder 11">
            <a:extLst>
              <a:ext uri="{FF2B5EF4-FFF2-40B4-BE49-F238E27FC236}">
                <a16:creationId xmlns="" xmlns:a16="http://schemas.microsoft.com/office/drawing/2014/main" id="{DB115E51-5100-214E-9B5E-639FC1BDABA7}"/>
              </a:ext>
            </a:extLst>
          </p:cNvPr>
          <p:cNvSpPr>
            <a:spLocks noGrp="1"/>
          </p:cNvSpPr>
          <p:nvPr>
            <p:ph type="body" sz="quarter" idx="34" hasCustomPrompt="1"/>
          </p:nvPr>
        </p:nvSpPr>
        <p:spPr>
          <a:xfrm>
            <a:off x="7983407" y="5539352"/>
            <a:ext cx="3167812" cy="2980180"/>
          </a:xfrm>
          <a:prstGeom prst="rect">
            <a:avLst/>
          </a:prstGeom>
        </p:spPr>
        <p:txBody>
          <a:bodyPr/>
          <a:lstStyle>
            <a:lvl1pPr marL="171450" indent="-171450" algn="l">
              <a:lnSpc>
                <a:spcPts val="1800"/>
              </a:lnSpc>
              <a:spcBef>
                <a:spcPts val="0"/>
              </a:spcBef>
              <a:buSzPct val="125000"/>
              <a:buFont typeface="Arial" panose="020B0604020202020204" pitchFamily="34" charset="0"/>
              <a:buChar char="•"/>
              <a:defRPr sz="12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consectetur adipiscing elit. Aenean gravida eget dui quis pellentesque.</a:t>
            </a:r>
          </a:p>
          <a:p>
            <a:pPr lvl="0"/>
            <a:endParaRPr lang="en-US"/>
          </a:p>
          <a:p>
            <a:pPr lvl="0"/>
            <a:r>
              <a:rPr lang="en-US"/>
              <a:t>Sed nec lorem sed sapien dapibus ultrices quis vitae ligula.</a:t>
            </a:r>
          </a:p>
          <a:p>
            <a:pPr lvl="0"/>
            <a:endParaRPr lang="en-US"/>
          </a:p>
          <a:p>
            <a:pPr lvl="0"/>
            <a:r>
              <a:rPr lang="en-US"/>
              <a:t>Proin sed hendrerit tortor. Duis consequat posuere sodales. Ut rutrum ullamcorper libero, id pellentesque tellus.</a:t>
            </a:r>
          </a:p>
          <a:p>
            <a:pPr lvl="0"/>
            <a:endParaRPr lang="en-US"/>
          </a:p>
          <a:p>
            <a:pPr lvl="0"/>
            <a:r>
              <a:rPr lang="en-US"/>
              <a:t>Convallis id, integer lacinia eros non sem porttitor, quis pulvinar massa mollis. </a:t>
            </a:r>
          </a:p>
        </p:txBody>
      </p:sp>
      <p:sp>
        <p:nvSpPr>
          <p:cNvPr id="11" name="Text Placeholder 11">
            <a:extLst>
              <a:ext uri="{FF2B5EF4-FFF2-40B4-BE49-F238E27FC236}">
                <a16:creationId xmlns="" xmlns:a16="http://schemas.microsoft.com/office/drawing/2014/main" id="{2BE2802A-B85C-CA4C-8365-A21DB6CC8218}"/>
              </a:ext>
            </a:extLst>
          </p:cNvPr>
          <p:cNvSpPr>
            <a:spLocks noGrp="1"/>
          </p:cNvSpPr>
          <p:nvPr>
            <p:ph type="body" sz="quarter" idx="35" hasCustomPrompt="1"/>
          </p:nvPr>
        </p:nvSpPr>
        <p:spPr>
          <a:xfrm>
            <a:off x="11741368" y="5539352"/>
            <a:ext cx="3167812" cy="2980180"/>
          </a:xfrm>
          <a:prstGeom prst="rect">
            <a:avLst/>
          </a:prstGeom>
        </p:spPr>
        <p:txBody>
          <a:bodyPr/>
          <a:lstStyle>
            <a:lvl1pPr marL="171450" indent="-171450" algn="l">
              <a:lnSpc>
                <a:spcPts val="1800"/>
              </a:lnSpc>
              <a:spcBef>
                <a:spcPts val="0"/>
              </a:spcBef>
              <a:buSzPct val="125000"/>
              <a:buFont typeface="Arial" panose="020B0604020202020204" pitchFamily="34" charset="0"/>
              <a:buChar char="•"/>
              <a:defRPr sz="12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consectetur adipiscing elit. Aenean gravida eget dui quis pellentesque.</a:t>
            </a:r>
          </a:p>
          <a:p>
            <a:pPr lvl="0"/>
            <a:endParaRPr lang="en-US"/>
          </a:p>
          <a:p>
            <a:pPr lvl="0"/>
            <a:r>
              <a:rPr lang="en-US"/>
              <a:t>Sed nec lorem sed sapien dapibus ultrices quis vitae ligula.</a:t>
            </a:r>
          </a:p>
          <a:p>
            <a:pPr lvl="0"/>
            <a:endParaRPr lang="en-US"/>
          </a:p>
          <a:p>
            <a:pPr lvl="0"/>
            <a:r>
              <a:rPr lang="en-US"/>
              <a:t>Proin sed hendrerit tortor. Duis consequat posuere sodales. Ut rutrum ullamcorper libero, id pellentesque tellus.</a:t>
            </a:r>
          </a:p>
          <a:p>
            <a:pPr lvl="0"/>
            <a:endParaRPr lang="en-US"/>
          </a:p>
          <a:p>
            <a:pPr lvl="0"/>
            <a:r>
              <a:rPr lang="en-US"/>
              <a:t>Convallis id, integer lacinia eros non sem porttitor, quis pulvinar massa mollis. </a:t>
            </a:r>
          </a:p>
        </p:txBody>
      </p:sp>
      <p:pic>
        <p:nvPicPr>
          <p:cNvPr id="10" name="Picture 9">
            <a:extLst>
              <a:ext uri="{FF2B5EF4-FFF2-40B4-BE49-F238E27FC236}">
                <a16:creationId xmlns="" xmlns:a16="http://schemas.microsoft.com/office/drawing/2014/main" id="{802122DA-01C1-2A45-8F3D-A981F0DCA7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9811" y="204213"/>
            <a:ext cx="567237" cy="669506"/>
          </a:xfrm>
          <a:prstGeom prst="rect">
            <a:avLst/>
          </a:prstGeom>
        </p:spPr>
      </p:pic>
    </p:spTree>
    <p:extLst>
      <p:ext uri="{BB962C8B-B14F-4D97-AF65-F5344CB8AC3E}">
        <p14:creationId xmlns:p14="http://schemas.microsoft.com/office/powerpoint/2010/main" val="202579645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údos_IMAGEM_4">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 xmlns:a16="http://schemas.microsoft.com/office/drawing/2014/main" id="{D93879FD-AB60-5C49-B349-07B6F1D84E02}"/>
              </a:ext>
            </a:extLst>
          </p:cNvPr>
          <p:cNvPicPr>
            <a:picLocks noChangeAspect="1"/>
          </p:cNvPicPr>
          <p:nvPr userDrawn="1"/>
        </p:nvPicPr>
        <p:blipFill rotWithShape="1">
          <a:blip r:embed="rId2"/>
          <a:srcRect b="36670"/>
          <a:stretch/>
        </p:blipFill>
        <p:spPr>
          <a:xfrm>
            <a:off x="0" y="0"/>
            <a:ext cx="16249650" cy="4862809"/>
          </a:xfrm>
          <a:prstGeom prst="rect">
            <a:avLst/>
          </a:prstGeom>
        </p:spPr>
      </p:pic>
      <p:sp>
        <p:nvSpPr>
          <p:cNvPr id="4" name="TextBox 3">
            <a:extLst>
              <a:ext uri="{FF2B5EF4-FFF2-40B4-BE49-F238E27FC236}">
                <a16:creationId xmlns="" xmlns:a16="http://schemas.microsoft.com/office/drawing/2014/main" id="{A0B8C73F-0B3F-E54B-BDC8-4C7EA32C5B73}"/>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1">
                    <a:alpha val="65000"/>
                  </a:schemeClr>
                </a:solidFill>
                <a:latin typeface="Lato" panose="020F0502020204030203" pitchFamily="34" charset="77"/>
                <a:ea typeface="Arial Narrow" charset="0"/>
                <a:cs typeface="Arial Narrow" charset="0"/>
              </a:rPr>
              <a:pPr/>
              <a:t>‹nº›</a:t>
            </a:fld>
            <a:endParaRPr lang="pt-BR" sz="1600" b="0" i="0">
              <a:solidFill>
                <a:schemeClr val="bg1">
                  <a:alpha val="65000"/>
                </a:schemeClr>
              </a:solidFill>
              <a:latin typeface="Lato" panose="020F0502020204030203" pitchFamily="34" charset="77"/>
              <a:ea typeface="Arial Narrow" charset="0"/>
              <a:cs typeface="Arial Narrow" charset="0"/>
            </a:endParaRPr>
          </a:p>
        </p:txBody>
      </p:sp>
      <p:sp>
        <p:nvSpPr>
          <p:cNvPr id="6" name="Text Placeholder 8">
            <a:extLst>
              <a:ext uri="{FF2B5EF4-FFF2-40B4-BE49-F238E27FC236}">
                <a16:creationId xmlns="" xmlns:a16="http://schemas.microsoft.com/office/drawing/2014/main" id="{37D80ECB-D924-7D43-8F38-52885206FED8}"/>
              </a:ext>
            </a:extLst>
          </p:cNvPr>
          <p:cNvSpPr>
            <a:spLocks noGrp="1"/>
          </p:cNvSpPr>
          <p:nvPr>
            <p:ph type="body" sz="quarter" idx="12" hasCustomPrompt="1"/>
          </p:nvPr>
        </p:nvSpPr>
        <p:spPr>
          <a:xfrm>
            <a:off x="1016308" y="4076114"/>
            <a:ext cx="14550794" cy="954595"/>
          </a:xfrm>
          <a:prstGeom prst="rect">
            <a:avLst/>
          </a:prstGeom>
        </p:spPr>
        <p:txBody>
          <a:bodyPr anchor="t">
            <a:noAutofit/>
          </a:bodyPr>
          <a:lstStyle>
            <a:lvl1pPr marL="0" indent="0" algn="ctr">
              <a:lnSpc>
                <a:spcPts val="7500"/>
              </a:lnSpc>
              <a:spcBef>
                <a:spcPts val="0"/>
              </a:spcBef>
              <a:buNone/>
              <a:defRPr sz="6600" b="0" i="0" baseline="0">
                <a:solidFill>
                  <a:schemeClr val="bg1"/>
                </a:solidFill>
                <a:latin typeface="Lato Black" panose="020F0502020204030203" pitchFamily="34" charset="77"/>
                <a:ea typeface="Lato Black" panose="020F0502020204030203" pitchFamily="34" charset="77"/>
                <a:cs typeface="Arial Narrow" charset="0"/>
              </a:defRPr>
            </a:lvl1pPr>
          </a:lstStyle>
          <a:p>
            <a:pPr lvl="0"/>
            <a:r>
              <a:rPr lang="en-US"/>
              <a:t>TÍTULO COM 1 LINHA SOBREPOSTO</a:t>
            </a:r>
          </a:p>
        </p:txBody>
      </p:sp>
      <p:cxnSp>
        <p:nvCxnSpPr>
          <p:cNvPr id="10" name="Straight Connector 9">
            <a:extLst>
              <a:ext uri="{FF2B5EF4-FFF2-40B4-BE49-F238E27FC236}">
                <a16:creationId xmlns="" xmlns:a16="http://schemas.microsoft.com/office/drawing/2014/main" id="{4C9C7959-3BD0-D246-9AEB-058A5A76D5BD}"/>
              </a:ext>
            </a:extLst>
          </p:cNvPr>
          <p:cNvCxnSpPr>
            <a:cxnSpLocks/>
          </p:cNvCxnSpPr>
          <p:nvPr userDrawn="1"/>
        </p:nvCxnSpPr>
        <p:spPr>
          <a:xfrm>
            <a:off x="7696562" y="5186826"/>
            <a:ext cx="856527" cy="0"/>
          </a:xfrm>
          <a:prstGeom prst="line">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3" name="Text Placeholder 11">
            <a:extLst>
              <a:ext uri="{FF2B5EF4-FFF2-40B4-BE49-F238E27FC236}">
                <a16:creationId xmlns="" xmlns:a16="http://schemas.microsoft.com/office/drawing/2014/main" id="{F5F81FF1-BC2F-9042-92EE-0EAD05B728D4}"/>
              </a:ext>
            </a:extLst>
          </p:cNvPr>
          <p:cNvSpPr>
            <a:spLocks noGrp="1"/>
          </p:cNvSpPr>
          <p:nvPr>
            <p:ph type="body" sz="quarter" idx="13" hasCustomPrompt="1"/>
          </p:nvPr>
        </p:nvSpPr>
        <p:spPr>
          <a:xfrm>
            <a:off x="2125470" y="7004112"/>
            <a:ext cx="3479930" cy="1437364"/>
          </a:xfrm>
          <a:prstGeom prst="rect">
            <a:avLst/>
          </a:prstGeom>
        </p:spPr>
        <p:txBody>
          <a:bodyPr anchor="t"/>
          <a:lstStyle>
            <a:lvl1pPr marL="0" indent="0" algn="ctr">
              <a:lnSpc>
                <a:spcPts val="2500"/>
              </a:lnSpc>
              <a:spcBef>
                <a:spcPts val="0"/>
              </a:spcBef>
              <a:buNone/>
              <a:defRPr sz="1800" b="1" i="0">
                <a:solidFill>
                  <a:schemeClr val="tx1"/>
                </a:solidFill>
                <a:latin typeface="Lato Black"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consectetuer adipiscing elit,</a:t>
            </a:r>
            <a:br>
              <a:rPr lang="en-US"/>
            </a:br>
            <a:r>
              <a:rPr lang="en-US"/>
              <a:t>si diam nonummy nieuismod tincidunt ut laoreet dolore.</a:t>
            </a:r>
          </a:p>
        </p:txBody>
      </p:sp>
      <p:sp>
        <p:nvSpPr>
          <p:cNvPr id="16" name="Text Placeholder 11">
            <a:extLst>
              <a:ext uri="{FF2B5EF4-FFF2-40B4-BE49-F238E27FC236}">
                <a16:creationId xmlns="" xmlns:a16="http://schemas.microsoft.com/office/drawing/2014/main" id="{D1F9739C-2B67-B64B-AFB8-EC0B92CA3CA3}"/>
              </a:ext>
            </a:extLst>
          </p:cNvPr>
          <p:cNvSpPr>
            <a:spLocks noGrp="1"/>
          </p:cNvSpPr>
          <p:nvPr>
            <p:ph type="body" sz="quarter" idx="22" hasCustomPrompt="1"/>
          </p:nvPr>
        </p:nvSpPr>
        <p:spPr>
          <a:xfrm>
            <a:off x="6384860" y="7004112"/>
            <a:ext cx="3479930" cy="1437364"/>
          </a:xfrm>
          <a:prstGeom prst="rect">
            <a:avLst/>
          </a:prstGeom>
        </p:spPr>
        <p:txBody>
          <a:bodyPr anchor="t"/>
          <a:lstStyle>
            <a:lvl1pPr marL="0" indent="0" algn="ctr">
              <a:lnSpc>
                <a:spcPts val="2500"/>
              </a:lnSpc>
              <a:spcBef>
                <a:spcPts val="0"/>
              </a:spcBef>
              <a:buNone/>
              <a:defRPr sz="1800" b="1" i="0">
                <a:solidFill>
                  <a:schemeClr val="tx1"/>
                </a:solidFill>
                <a:latin typeface="Lato Black"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consectetuer adipiscing elit,</a:t>
            </a:r>
            <a:br>
              <a:rPr lang="en-US"/>
            </a:br>
            <a:r>
              <a:rPr lang="en-US"/>
              <a:t>si diam nonummy nieuismod tincidunt ut laoreet dolore.</a:t>
            </a:r>
          </a:p>
        </p:txBody>
      </p:sp>
      <p:sp>
        <p:nvSpPr>
          <p:cNvPr id="18" name="Text Placeholder 11">
            <a:extLst>
              <a:ext uri="{FF2B5EF4-FFF2-40B4-BE49-F238E27FC236}">
                <a16:creationId xmlns="" xmlns:a16="http://schemas.microsoft.com/office/drawing/2014/main" id="{5E1BACAA-4248-2445-AE3A-FCD2E79A6990}"/>
              </a:ext>
            </a:extLst>
          </p:cNvPr>
          <p:cNvSpPr>
            <a:spLocks noGrp="1"/>
          </p:cNvSpPr>
          <p:nvPr>
            <p:ph type="body" sz="quarter" idx="24" hasCustomPrompt="1"/>
          </p:nvPr>
        </p:nvSpPr>
        <p:spPr>
          <a:xfrm>
            <a:off x="10644251" y="7004112"/>
            <a:ext cx="3479930" cy="1437364"/>
          </a:xfrm>
          <a:prstGeom prst="rect">
            <a:avLst/>
          </a:prstGeom>
        </p:spPr>
        <p:txBody>
          <a:bodyPr anchor="t"/>
          <a:lstStyle>
            <a:lvl1pPr marL="0" indent="0" algn="ctr">
              <a:lnSpc>
                <a:spcPts val="2500"/>
              </a:lnSpc>
              <a:spcBef>
                <a:spcPts val="0"/>
              </a:spcBef>
              <a:buNone/>
              <a:defRPr sz="1800" b="1" i="0">
                <a:solidFill>
                  <a:schemeClr val="tx1"/>
                </a:solidFill>
                <a:latin typeface="Lato Black"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consectetuer adipiscing elit,</a:t>
            </a:r>
            <a:br>
              <a:rPr lang="en-US"/>
            </a:br>
            <a:r>
              <a:rPr lang="en-US"/>
              <a:t>si diam nonummy nieuismod tincidunt ut laoreet dolore.</a:t>
            </a:r>
          </a:p>
        </p:txBody>
      </p:sp>
      <p:cxnSp>
        <p:nvCxnSpPr>
          <p:cNvPr id="22" name="Straight Connector 21">
            <a:extLst>
              <a:ext uri="{FF2B5EF4-FFF2-40B4-BE49-F238E27FC236}">
                <a16:creationId xmlns="" xmlns:a16="http://schemas.microsoft.com/office/drawing/2014/main" id="{DC571CBF-5700-8E4F-BF2D-6BA5B6D14665}"/>
              </a:ext>
            </a:extLst>
          </p:cNvPr>
          <p:cNvCxnSpPr>
            <a:cxnSpLocks/>
            <a:endCxn id="7" idx="6"/>
          </p:cNvCxnSpPr>
          <p:nvPr userDrawn="1"/>
        </p:nvCxnSpPr>
        <p:spPr>
          <a:xfrm flipH="1" flipV="1">
            <a:off x="4568336" y="6225777"/>
            <a:ext cx="2853590" cy="6758"/>
          </a:xfrm>
          <a:prstGeom prst="line">
            <a:avLst/>
          </a:prstGeom>
          <a:ln w="12700" cap="rnd">
            <a:solidFill>
              <a:srgbClr val="403C38"/>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7A754DE3-C8E1-FD45-84BF-966514CE415A}"/>
              </a:ext>
            </a:extLst>
          </p:cNvPr>
          <p:cNvCxnSpPr>
            <a:cxnSpLocks/>
            <a:stCxn id="21" idx="2"/>
            <a:endCxn id="20" idx="6"/>
          </p:cNvCxnSpPr>
          <p:nvPr userDrawn="1"/>
        </p:nvCxnSpPr>
        <p:spPr>
          <a:xfrm flipH="1">
            <a:off x="8827725" y="6225777"/>
            <a:ext cx="2853590" cy="0"/>
          </a:xfrm>
          <a:prstGeom prst="line">
            <a:avLst/>
          </a:prstGeom>
          <a:ln w="12700" cap="rnd">
            <a:solidFill>
              <a:srgbClr val="403C38"/>
            </a:solidFill>
            <a:round/>
          </a:ln>
        </p:spPr>
        <p:style>
          <a:lnRef idx="1">
            <a:schemeClr val="accent1"/>
          </a:lnRef>
          <a:fillRef idx="0">
            <a:schemeClr val="accent1"/>
          </a:fillRef>
          <a:effectRef idx="0">
            <a:schemeClr val="accent1"/>
          </a:effectRef>
          <a:fontRef idx="minor">
            <a:schemeClr val="tx1"/>
          </a:fontRef>
        </p:style>
      </p:cxnSp>
      <p:sp>
        <p:nvSpPr>
          <p:cNvPr id="7" name="Picture Placeholder 13">
            <a:extLst>
              <a:ext uri="{FF2B5EF4-FFF2-40B4-BE49-F238E27FC236}">
                <a16:creationId xmlns="" xmlns:a16="http://schemas.microsoft.com/office/drawing/2014/main" id="{CB0EC07F-CDDC-AE49-8360-EF9762F547AF}"/>
              </a:ext>
            </a:extLst>
          </p:cNvPr>
          <p:cNvSpPr>
            <a:spLocks noGrp="1"/>
          </p:cNvSpPr>
          <p:nvPr>
            <p:ph type="pic" sz="quarter" idx="21"/>
          </p:nvPr>
        </p:nvSpPr>
        <p:spPr>
          <a:xfrm>
            <a:off x="3162534" y="5522876"/>
            <a:ext cx="1405802" cy="1405802"/>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20" name="Picture Placeholder 13">
            <a:extLst>
              <a:ext uri="{FF2B5EF4-FFF2-40B4-BE49-F238E27FC236}">
                <a16:creationId xmlns="" xmlns:a16="http://schemas.microsoft.com/office/drawing/2014/main" id="{B9F00BBD-6AEA-E145-8E0A-45017EFA9D6F}"/>
              </a:ext>
            </a:extLst>
          </p:cNvPr>
          <p:cNvSpPr>
            <a:spLocks noGrp="1"/>
          </p:cNvSpPr>
          <p:nvPr>
            <p:ph type="pic" sz="quarter" idx="26"/>
          </p:nvPr>
        </p:nvSpPr>
        <p:spPr>
          <a:xfrm>
            <a:off x="7421923" y="5522876"/>
            <a:ext cx="1405802" cy="1405802"/>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21" name="Picture Placeholder 13">
            <a:extLst>
              <a:ext uri="{FF2B5EF4-FFF2-40B4-BE49-F238E27FC236}">
                <a16:creationId xmlns="" xmlns:a16="http://schemas.microsoft.com/office/drawing/2014/main" id="{B6D8C900-50DA-D94F-9562-6EBF0787F4A6}"/>
              </a:ext>
            </a:extLst>
          </p:cNvPr>
          <p:cNvSpPr>
            <a:spLocks noGrp="1"/>
          </p:cNvSpPr>
          <p:nvPr>
            <p:ph type="pic" sz="quarter" idx="27"/>
          </p:nvPr>
        </p:nvSpPr>
        <p:spPr>
          <a:xfrm>
            <a:off x="11681315" y="5522876"/>
            <a:ext cx="1405802" cy="1405802"/>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pic>
        <p:nvPicPr>
          <p:cNvPr id="32" name="Picture 31">
            <a:extLst>
              <a:ext uri="{FF2B5EF4-FFF2-40B4-BE49-F238E27FC236}">
                <a16:creationId xmlns="" xmlns:a16="http://schemas.microsoft.com/office/drawing/2014/main" id="{75F44AB1-4A14-3F4F-A9DA-11DCCA4F27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62220" y="389937"/>
            <a:ext cx="492187" cy="493136"/>
          </a:xfrm>
          <a:prstGeom prst="rect">
            <a:avLst/>
          </a:prstGeom>
        </p:spPr>
      </p:pic>
      <p:pic>
        <p:nvPicPr>
          <p:cNvPr id="35" name="Picture 34">
            <a:extLst>
              <a:ext uri="{FF2B5EF4-FFF2-40B4-BE49-F238E27FC236}">
                <a16:creationId xmlns="" xmlns:a16="http://schemas.microsoft.com/office/drawing/2014/main" id="{BE3A2669-1B34-6147-B099-A72F0364BF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9811" y="204213"/>
            <a:ext cx="567237" cy="669506"/>
          </a:xfrm>
          <a:prstGeom prst="rect">
            <a:avLst/>
          </a:prstGeom>
        </p:spPr>
      </p:pic>
    </p:spTree>
    <p:extLst>
      <p:ext uri="{BB962C8B-B14F-4D97-AF65-F5344CB8AC3E}">
        <p14:creationId xmlns:p14="http://schemas.microsoft.com/office/powerpoint/2010/main" val="352810082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údos_IMAGEM_5">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0B8C73F-0B3F-E54B-BDC8-4C7EA32C5B73}"/>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2">
                    <a:alpha val="65000"/>
                  </a:schemeClr>
                </a:solidFill>
                <a:latin typeface="Lato" panose="020F0502020204030203" pitchFamily="34" charset="77"/>
                <a:ea typeface="Arial Narrow" charset="0"/>
                <a:cs typeface="Arial Narrow" charset="0"/>
              </a:rPr>
              <a:pPr/>
              <a:t>‹nº›</a:t>
            </a:fld>
            <a:endParaRPr lang="pt-BR" sz="1600" b="0" i="0">
              <a:solidFill>
                <a:schemeClr val="bg2">
                  <a:alpha val="65000"/>
                </a:schemeClr>
              </a:solidFill>
              <a:latin typeface="Lato" panose="020F0502020204030203" pitchFamily="34" charset="77"/>
              <a:ea typeface="Arial Narrow" charset="0"/>
              <a:cs typeface="Arial Narrow" charset="0"/>
            </a:endParaRPr>
          </a:p>
        </p:txBody>
      </p:sp>
      <p:pic>
        <p:nvPicPr>
          <p:cNvPr id="35" name="Picture 34">
            <a:extLst>
              <a:ext uri="{FF2B5EF4-FFF2-40B4-BE49-F238E27FC236}">
                <a16:creationId xmlns="" xmlns:a16="http://schemas.microsoft.com/office/drawing/2014/main" id="{BE3A2669-1B34-6147-B099-A72F0364BF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9811" y="204213"/>
            <a:ext cx="567237" cy="669506"/>
          </a:xfrm>
          <a:prstGeom prst="rect">
            <a:avLst/>
          </a:prstGeom>
        </p:spPr>
      </p:pic>
      <p:sp>
        <p:nvSpPr>
          <p:cNvPr id="17" name="Text Placeholder 8">
            <a:extLst>
              <a:ext uri="{FF2B5EF4-FFF2-40B4-BE49-F238E27FC236}">
                <a16:creationId xmlns="" xmlns:a16="http://schemas.microsoft.com/office/drawing/2014/main" id="{C4C3F412-7870-7343-8225-3F2786497E8A}"/>
              </a:ext>
            </a:extLst>
          </p:cNvPr>
          <p:cNvSpPr>
            <a:spLocks noGrp="1"/>
          </p:cNvSpPr>
          <p:nvPr>
            <p:ph type="body" sz="quarter" idx="12" hasCustomPrompt="1"/>
          </p:nvPr>
        </p:nvSpPr>
        <p:spPr>
          <a:xfrm>
            <a:off x="1557918" y="517122"/>
            <a:ext cx="13133814" cy="653754"/>
          </a:xfrm>
          <a:prstGeom prst="rect">
            <a:avLst/>
          </a:prstGeom>
        </p:spPr>
        <p:txBody>
          <a:bodyPr anchor="t">
            <a:noAutofit/>
          </a:bodyPr>
          <a:lstStyle>
            <a:lvl1pPr marL="0" indent="0" algn="ctr">
              <a:lnSpc>
                <a:spcPct val="100000"/>
              </a:lnSpc>
              <a:spcBef>
                <a:spcPts val="0"/>
              </a:spcBef>
              <a:buNone/>
              <a:defRPr sz="40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SLD CENTRALIZADO</a:t>
            </a:r>
          </a:p>
        </p:txBody>
      </p:sp>
      <p:cxnSp>
        <p:nvCxnSpPr>
          <p:cNvPr id="19" name="Straight Connector 18">
            <a:extLst>
              <a:ext uri="{FF2B5EF4-FFF2-40B4-BE49-F238E27FC236}">
                <a16:creationId xmlns="" xmlns:a16="http://schemas.microsoft.com/office/drawing/2014/main" id="{92B96C10-27BE-1849-8880-AC092E56DCF9}"/>
              </a:ext>
            </a:extLst>
          </p:cNvPr>
          <p:cNvCxnSpPr>
            <a:cxnSpLocks/>
          </p:cNvCxnSpPr>
          <p:nvPr userDrawn="1"/>
        </p:nvCxnSpPr>
        <p:spPr>
          <a:xfrm>
            <a:off x="7696562" y="1308827"/>
            <a:ext cx="856527" cy="0"/>
          </a:xfrm>
          <a:prstGeom prst="line">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 xmlns:a16="http://schemas.microsoft.com/office/drawing/2014/main" id="{67960C86-6E73-9247-B566-7A0FF231A560}"/>
              </a:ext>
            </a:extLst>
          </p:cNvPr>
          <p:cNvPicPr>
            <a:picLocks noChangeAspect="1"/>
          </p:cNvPicPr>
          <p:nvPr userDrawn="1"/>
        </p:nvPicPr>
        <p:blipFill rotWithShape="1">
          <a:blip r:embed="rId3"/>
          <a:srcRect t="4044"/>
          <a:stretch/>
        </p:blipFill>
        <p:spPr>
          <a:xfrm>
            <a:off x="1127048" y="1433601"/>
            <a:ext cx="4384752" cy="7732701"/>
          </a:xfrm>
          <a:prstGeom prst="rect">
            <a:avLst/>
          </a:prstGeom>
        </p:spPr>
      </p:pic>
      <p:sp>
        <p:nvSpPr>
          <p:cNvPr id="9" name="Picture Placeholder 8">
            <a:extLst>
              <a:ext uri="{FF2B5EF4-FFF2-40B4-BE49-F238E27FC236}">
                <a16:creationId xmlns="" xmlns:a16="http://schemas.microsoft.com/office/drawing/2014/main" id="{EE67A917-F817-274B-9B82-6E3E6BCCECB6}"/>
              </a:ext>
            </a:extLst>
          </p:cNvPr>
          <p:cNvSpPr>
            <a:spLocks noGrp="1"/>
          </p:cNvSpPr>
          <p:nvPr>
            <p:ph type="pic" sz="quarter" idx="13"/>
          </p:nvPr>
        </p:nvSpPr>
        <p:spPr>
          <a:xfrm>
            <a:off x="1760602" y="2299544"/>
            <a:ext cx="3116096" cy="5475059"/>
          </a:xfrm>
          <a:prstGeom prst="rect">
            <a:avLst/>
          </a:prstGeom>
          <a:solidFill>
            <a:srgbClr val="000000"/>
          </a:solidFill>
        </p:spPr>
        <p:txBody>
          <a:bodyPr anchor="ctr"/>
          <a:lstStyle>
            <a:lvl1pPr marL="0" indent="0" algn="ctr">
              <a:buNone/>
              <a:defRPr sz="1600">
                <a:solidFill>
                  <a:schemeClr val="bg1"/>
                </a:solidFill>
                <a:latin typeface="Calibri" panose="020F0502020204030204" pitchFamily="34" charset="0"/>
                <a:cs typeface="Calibri" panose="020F0502020204030204" pitchFamily="34" charset="0"/>
              </a:defRPr>
            </a:lvl1pPr>
          </a:lstStyle>
          <a:p>
            <a:endParaRPr lang="pt-BR"/>
          </a:p>
        </p:txBody>
      </p:sp>
      <p:sp>
        <p:nvSpPr>
          <p:cNvPr id="23" name="Text Placeholder 11">
            <a:extLst>
              <a:ext uri="{FF2B5EF4-FFF2-40B4-BE49-F238E27FC236}">
                <a16:creationId xmlns="" xmlns:a16="http://schemas.microsoft.com/office/drawing/2014/main" id="{B7F46220-AF40-2D4D-A574-48320A319DA5}"/>
              </a:ext>
            </a:extLst>
          </p:cNvPr>
          <p:cNvSpPr>
            <a:spLocks noGrp="1"/>
          </p:cNvSpPr>
          <p:nvPr>
            <p:ph type="body" sz="quarter" idx="14" hasCustomPrompt="1"/>
          </p:nvPr>
        </p:nvSpPr>
        <p:spPr>
          <a:xfrm>
            <a:off x="7268605" y="2664453"/>
            <a:ext cx="3008696" cy="1998075"/>
          </a:xfrm>
          <a:prstGeom prst="rect">
            <a:avLst/>
          </a:prstGeom>
        </p:spPr>
        <p:txBody>
          <a:bodyPr/>
          <a:lstStyle>
            <a:lvl1pPr marL="0" indent="0" algn="just">
              <a:lnSpc>
                <a:spcPts val="1900"/>
              </a:lnSpc>
              <a:spcBef>
                <a:spcPts val="0"/>
              </a:spcBef>
              <a:buNone/>
              <a:defRPr sz="14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erat it sit amet, consectetuer adipiscing, sed diam nonummy nibh euismod tincidunt ut laoreet dolore lu et dursed di magna aliquam erat volutpat. Ut ne me wisi enim admi veniam, quis dol nostrud exerci tation ullamcorper.</a:t>
            </a:r>
          </a:p>
        </p:txBody>
      </p:sp>
      <p:sp>
        <p:nvSpPr>
          <p:cNvPr id="25" name="Text Placeholder 8">
            <a:extLst>
              <a:ext uri="{FF2B5EF4-FFF2-40B4-BE49-F238E27FC236}">
                <a16:creationId xmlns="" xmlns:a16="http://schemas.microsoft.com/office/drawing/2014/main" id="{AAE58683-C164-5544-98BF-54A4B52B1B7B}"/>
              </a:ext>
            </a:extLst>
          </p:cNvPr>
          <p:cNvSpPr>
            <a:spLocks noGrp="1"/>
          </p:cNvSpPr>
          <p:nvPr>
            <p:ph type="body" sz="quarter" idx="16" hasCustomPrompt="1"/>
          </p:nvPr>
        </p:nvSpPr>
        <p:spPr>
          <a:xfrm>
            <a:off x="7268604" y="2181704"/>
            <a:ext cx="3008696" cy="465144"/>
          </a:xfrm>
          <a:prstGeom prst="rect">
            <a:avLst/>
          </a:prstGeom>
        </p:spPr>
        <p:txBody>
          <a:bodyPr anchor="t">
            <a:noAutofit/>
          </a:bodyPr>
          <a:lstStyle>
            <a:lvl1pPr marL="0" indent="0" algn="l">
              <a:lnSpc>
                <a:spcPct val="100000"/>
              </a:lnSpc>
              <a:spcBef>
                <a:spcPts val="0"/>
              </a:spcBef>
              <a:buNone/>
              <a:defRPr sz="20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1</a:t>
            </a:r>
          </a:p>
        </p:txBody>
      </p:sp>
      <p:sp>
        <p:nvSpPr>
          <p:cNvPr id="29" name="Picture Placeholder 13">
            <a:extLst>
              <a:ext uri="{FF2B5EF4-FFF2-40B4-BE49-F238E27FC236}">
                <a16:creationId xmlns="" xmlns:a16="http://schemas.microsoft.com/office/drawing/2014/main" id="{2C128956-00F2-C24F-AFE5-1537D411531A}"/>
              </a:ext>
            </a:extLst>
          </p:cNvPr>
          <p:cNvSpPr>
            <a:spLocks noGrp="1"/>
          </p:cNvSpPr>
          <p:nvPr>
            <p:ph type="pic" sz="quarter" idx="19"/>
          </p:nvPr>
        </p:nvSpPr>
        <p:spPr>
          <a:xfrm>
            <a:off x="5632806" y="2192422"/>
            <a:ext cx="1308100" cy="1308100"/>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43" name="Text Placeholder 11">
            <a:extLst>
              <a:ext uri="{FF2B5EF4-FFF2-40B4-BE49-F238E27FC236}">
                <a16:creationId xmlns="" xmlns:a16="http://schemas.microsoft.com/office/drawing/2014/main" id="{548DC93C-FB90-1342-86B7-6F6A775DAAC7}"/>
              </a:ext>
            </a:extLst>
          </p:cNvPr>
          <p:cNvSpPr>
            <a:spLocks noGrp="1"/>
          </p:cNvSpPr>
          <p:nvPr>
            <p:ph type="body" sz="quarter" idx="20" hasCustomPrompt="1"/>
          </p:nvPr>
        </p:nvSpPr>
        <p:spPr>
          <a:xfrm>
            <a:off x="7268605" y="5320036"/>
            <a:ext cx="3008696" cy="3054530"/>
          </a:xfrm>
          <a:prstGeom prst="rect">
            <a:avLst/>
          </a:prstGeom>
        </p:spPr>
        <p:txBody>
          <a:bodyPr/>
          <a:lstStyle>
            <a:lvl1pPr marL="0" indent="0" algn="just">
              <a:lnSpc>
                <a:spcPts val="1900"/>
              </a:lnSpc>
              <a:spcBef>
                <a:spcPts val="0"/>
              </a:spcBef>
              <a:buNone/>
              <a:defRPr sz="14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erat it sit amet, consectetuer adipiscing, sed diam nonummy nibh euismod tincidunt ut laoreet dolore lu magna aliquam erat volutpat. Ut ne wisi enim admi veniam, quis nostrud exerci tation ullamcorper. Proin amsed hendrerit tortor. Duis consequat nur posuere sodales. Utert erat sit dolor  rutrum ullamcorper libero, id pellentesque tellus convallis id. </a:t>
            </a:r>
          </a:p>
        </p:txBody>
      </p:sp>
      <p:sp>
        <p:nvSpPr>
          <p:cNvPr id="44" name="Text Placeholder 8">
            <a:extLst>
              <a:ext uri="{FF2B5EF4-FFF2-40B4-BE49-F238E27FC236}">
                <a16:creationId xmlns="" xmlns:a16="http://schemas.microsoft.com/office/drawing/2014/main" id="{779E5449-E6CD-324C-A121-5FF90DAF5F10}"/>
              </a:ext>
            </a:extLst>
          </p:cNvPr>
          <p:cNvSpPr>
            <a:spLocks noGrp="1"/>
          </p:cNvSpPr>
          <p:nvPr>
            <p:ph type="body" sz="quarter" idx="21" hasCustomPrompt="1"/>
          </p:nvPr>
        </p:nvSpPr>
        <p:spPr>
          <a:xfrm>
            <a:off x="7268604" y="4848438"/>
            <a:ext cx="3008696" cy="465144"/>
          </a:xfrm>
          <a:prstGeom prst="rect">
            <a:avLst/>
          </a:prstGeom>
        </p:spPr>
        <p:txBody>
          <a:bodyPr anchor="t">
            <a:noAutofit/>
          </a:bodyPr>
          <a:lstStyle>
            <a:lvl1pPr marL="0" indent="0" algn="l">
              <a:lnSpc>
                <a:spcPct val="100000"/>
              </a:lnSpc>
              <a:spcBef>
                <a:spcPts val="0"/>
              </a:spcBef>
              <a:buNone/>
              <a:defRPr sz="20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2</a:t>
            </a:r>
          </a:p>
        </p:txBody>
      </p:sp>
      <p:sp>
        <p:nvSpPr>
          <p:cNvPr id="45" name="Picture Placeholder 13">
            <a:extLst>
              <a:ext uri="{FF2B5EF4-FFF2-40B4-BE49-F238E27FC236}">
                <a16:creationId xmlns="" xmlns:a16="http://schemas.microsoft.com/office/drawing/2014/main" id="{1AA5782E-DB3C-5840-B771-B4413F20A46E}"/>
              </a:ext>
            </a:extLst>
          </p:cNvPr>
          <p:cNvSpPr>
            <a:spLocks noGrp="1"/>
          </p:cNvSpPr>
          <p:nvPr>
            <p:ph type="pic" sz="quarter" idx="22"/>
          </p:nvPr>
        </p:nvSpPr>
        <p:spPr>
          <a:xfrm>
            <a:off x="5632806" y="4848005"/>
            <a:ext cx="1308100" cy="1308100"/>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46" name="Text Placeholder 11">
            <a:extLst>
              <a:ext uri="{FF2B5EF4-FFF2-40B4-BE49-F238E27FC236}">
                <a16:creationId xmlns="" xmlns:a16="http://schemas.microsoft.com/office/drawing/2014/main" id="{8E7CFC8C-2819-4A49-A631-A0871F8E7E2F}"/>
              </a:ext>
            </a:extLst>
          </p:cNvPr>
          <p:cNvSpPr>
            <a:spLocks noGrp="1"/>
          </p:cNvSpPr>
          <p:nvPr>
            <p:ph type="body" sz="quarter" idx="23" hasCustomPrompt="1"/>
          </p:nvPr>
        </p:nvSpPr>
        <p:spPr>
          <a:xfrm>
            <a:off x="12296552" y="2664453"/>
            <a:ext cx="3008696" cy="1998075"/>
          </a:xfrm>
          <a:prstGeom prst="rect">
            <a:avLst/>
          </a:prstGeom>
        </p:spPr>
        <p:txBody>
          <a:bodyPr/>
          <a:lstStyle>
            <a:lvl1pPr marL="0" indent="0" algn="just">
              <a:lnSpc>
                <a:spcPts val="1900"/>
              </a:lnSpc>
              <a:spcBef>
                <a:spcPts val="0"/>
              </a:spcBef>
              <a:buNone/>
              <a:defRPr sz="14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erat it sit amet, consectetuer adipiscing, sed diam nonummy nibh euismod tincidunt ut laoreet dolore lu et dursed di magna aliquam erat volutpat. Ut ne me wisi enim admi veniam, quis dol nostrud exerci tation ullamcorper.</a:t>
            </a:r>
          </a:p>
        </p:txBody>
      </p:sp>
      <p:sp>
        <p:nvSpPr>
          <p:cNvPr id="47" name="Text Placeholder 8">
            <a:extLst>
              <a:ext uri="{FF2B5EF4-FFF2-40B4-BE49-F238E27FC236}">
                <a16:creationId xmlns="" xmlns:a16="http://schemas.microsoft.com/office/drawing/2014/main" id="{7AB36F62-6039-E048-9116-0F33F6C6BC1C}"/>
              </a:ext>
            </a:extLst>
          </p:cNvPr>
          <p:cNvSpPr>
            <a:spLocks noGrp="1"/>
          </p:cNvSpPr>
          <p:nvPr>
            <p:ph type="body" sz="quarter" idx="24" hasCustomPrompt="1"/>
          </p:nvPr>
        </p:nvSpPr>
        <p:spPr>
          <a:xfrm>
            <a:off x="12296551" y="2181704"/>
            <a:ext cx="3008696" cy="465144"/>
          </a:xfrm>
          <a:prstGeom prst="rect">
            <a:avLst/>
          </a:prstGeom>
        </p:spPr>
        <p:txBody>
          <a:bodyPr anchor="t">
            <a:noAutofit/>
          </a:bodyPr>
          <a:lstStyle>
            <a:lvl1pPr marL="0" indent="0" algn="l">
              <a:lnSpc>
                <a:spcPct val="100000"/>
              </a:lnSpc>
              <a:spcBef>
                <a:spcPts val="0"/>
              </a:spcBef>
              <a:buNone/>
              <a:defRPr sz="20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3</a:t>
            </a:r>
          </a:p>
        </p:txBody>
      </p:sp>
      <p:sp>
        <p:nvSpPr>
          <p:cNvPr id="48" name="Picture Placeholder 13">
            <a:extLst>
              <a:ext uri="{FF2B5EF4-FFF2-40B4-BE49-F238E27FC236}">
                <a16:creationId xmlns="" xmlns:a16="http://schemas.microsoft.com/office/drawing/2014/main" id="{5898509C-B997-BC41-B3A5-F03B08939DA1}"/>
              </a:ext>
            </a:extLst>
          </p:cNvPr>
          <p:cNvSpPr>
            <a:spLocks noGrp="1"/>
          </p:cNvSpPr>
          <p:nvPr>
            <p:ph type="pic" sz="quarter" idx="25"/>
          </p:nvPr>
        </p:nvSpPr>
        <p:spPr>
          <a:xfrm>
            <a:off x="10660753" y="2192422"/>
            <a:ext cx="1308100" cy="1308100"/>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49" name="Text Placeholder 11">
            <a:extLst>
              <a:ext uri="{FF2B5EF4-FFF2-40B4-BE49-F238E27FC236}">
                <a16:creationId xmlns="" xmlns:a16="http://schemas.microsoft.com/office/drawing/2014/main" id="{D733D8C8-4EC4-6B4E-9D82-97BC9CFA252C}"/>
              </a:ext>
            </a:extLst>
          </p:cNvPr>
          <p:cNvSpPr>
            <a:spLocks noGrp="1"/>
          </p:cNvSpPr>
          <p:nvPr>
            <p:ph type="body" sz="quarter" idx="26" hasCustomPrompt="1"/>
          </p:nvPr>
        </p:nvSpPr>
        <p:spPr>
          <a:xfrm>
            <a:off x="12296552" y="5320036"/>
            <a:ext cx="3008696" cy="3054530"/>
          </a:xfrm>
          <a:prstGeom prst="rect">
            <a:avLst/>
          </a:prstGeom>
        </p:spPr>
        <p:txBody>
          <a:bodyPr/>
          <a:lstStyle>
            <a:lvl1pPr marL="0" indent="0" algn="just">
              <a:lnSpc>
                <a:spcPts val="1900"/>
              </a:lnSpc>
              <a:spcBef>
                <a:spcPts val="0"/>
              </a:spcBef>
              <a:buNone/>
              <a:defRPr sz="14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erat it sit amet, consectetuer adipiscing, sed diam nonummy nibh euismod tincidunt ut laoreet dolore lu magna aliquam erat volutpat. Ut ne wisi enim admi veniam, quis nostrud exerci tation ullamcorper. Proin amsed hendrerit tortor. Duis consequat nur posuere sodales. Utert erat sit dolor  rutrum ullamcorper libero, id pellentesque tellus convallis id. </a:t>
            </a:r>
          </a:p>
        </p:txBody>
      </p:sp>
      <p:sp>
        <p:nvSpPr>
          <p:cNvPr id="50" name="Text Placeholder 8">
            <a:extLst>
              <a:ext uri="{FF2B5EF4-FFF2-40B4-BE49-F238E27FC236}">
                <a16:creationId xmlns="" xmlns:a16="http://schemas.microsoft.com/office/drawing/2014/main" id="{B21260A5-3B2F-BA4F-967E-E3FFE365EFF7}"/>
              </a:ext>
            </a:extLst>
          </p:cNvPr>
          <p:cNvSpPr>
            <a:spLocks noGrp="1"/>
          </p:cNvSpPr>
          <p:nvPr>
            <p:ph type="body" sz="quarter" idx="27" hasCustomPrompt="1"/>
          </p:nvPr>
        </p:nvSpPr>
        <p:spPr>
          <a:xfrm>
            <a:off x="12296551" y="4848438"/>
            <a:ext cx="3008696" cy="465144"/>
          </a:xfrm>
          <a:prstGeom prst="rect">
            <a:avLst/>
          </a:prstGeom>
        </p:spPr>
        <p:txBody>
          <a:bodyPr anchor="t">
            <a:noAutofit/>
          </a:bodyPr>
          <a:lstStyle>
            <a:lvl1pPr marL="0" indent="0" algn="l">
              <a:lnSpc>
                <a:spcPct val="100000"/>
              </a:lnSpc>
              <a:spcBef>
                <a:spcPts val="0"/>
              </a:spcBef>
              <a:buNone/>
              <a:defRPr sz="20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4</a:t>
            </a:r>
          </a:p>
        </p:txBody>
      </p:sp>
      <p:sp>
        <p:nvSpPr>
          <p:cNvPr id="51" name="Picture Placeholder 13">
            <a:extLst>
              <a:ext uri="{FF2B5EF4-FFF2-40B4-BE49-F238E27FC236}">
                <a16:creationId xmlns="" xmlns:a16="http://schemas.microsoft.com/office/drawing/2014/main" id="{79A68247-38C2-244C-91FD-7763A1D5A4B2}"/>
              </a:ext>
            </a:extLst>
          </p:cNvPr>
          <p:cNvSpPr>
            <a:spLocks noGrp="1"/>
          </p:cNvSpPr>
          <p:nvPr>
            <p:ph type="pic" sz="quarter" idx="28"/>
          </p:nvPr>
        </p:nvSpPr>
        <p:spPr>
          <a:xfrm>
            <a:off x="10660753" y="4848005"/>
            <a:ext cx="1308100" cy="1308100"/>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Tree>
    <p:extLst>
      <p:ext uri="{BB962C8B-B14F-4D97-AF65-F5344CB8AC3E}">
        <p14:creationId xmlns:p14="http://schemas.microsoft.com/office/powerpoint/2010/main" val="13461965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údos_IMAGEM_6">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FD3EE14-8EB6-1A45-953B-8CB1469CCC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03170" y="2166469"/>
            <a:ext cx="11243310" cy="6383188"/>
          </a:xfrm>
          <a:prstGeom prst="rect">
            <a:avLst/>
          </a:prstGeom>
        </p:spPr>
      </p:pic>
      <p:sp>
        <p:nvSpPr>
          <p:cNvPr id="4" name="TextBox 3">
            <a:extLst>
              <a:ext uri="{FF2B5EF4-FFF2-40B4-BE49-F238E27FC236}">
                <a16:creationId xmlns="" xmlns:a16="http://schemas.microsoft.com/office/drawing/2014/main" id="{A0B8C73F-0B3F-E54B-BDC8-4C7EA32C5B73}"/>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2">
                    <a:alpha val="65000"/>
                  </a:schemeClr>
                </a:solidFill>
                <a:latin typeface="Lato" panose="020F0502020204030203" pitchFamily="34" charset="77"/>
                <a:ea typeface="Arial Narrow" charset="0"/>
                <a:cs typeface="Arial Narrow" charset="0"/>
              </a:rPr>
              <a:pPr/>
              <a:t>‹nº›</a:t>
            </a:fld>
            <a:endParaRPr lang="pt-BR" sz="1600" b="0" i="0">
              <a:solidFill>
                <a:schemeClr val="bg2">
                  <a:alpha val="65000"/>
                </a:schemeClr>
              </a:solidFill>
              <a:latin typeface="Lato" panose="020F0502020204030203" pitchFamily="34" charset="77"/>
              <a:ea typeface="Arial Narrow" charset="0"/>
              <a:cs typeface="Arial Narrow" charset="0"/>
            </a:endParaRPr>
          </a:p>
        </p:txBody>
      </p:sp>
      <p:pic>
        <p:nvPicPr>
          <p:cNvPr id="35" name="Picture 34">
            <a:extLst>
              <a:ext uri="{FF2B5EF4-FFF2-40B4-BE49-F238E27FC236}">
                <a16:creationId xmlns="" xmlns:a16="http://schemas.microsoft.com/office/drawing/2014/main" id="{BE3A2669-1B34-6147-B099-A72F0364BF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9811" y="204213"/>
            <a:ext cx="567237" cy="669506"/>
          </a:xfrm>
          <a:prstGeom prst="rect">
            <a:avLst/>
          </a:prstGeom>
        </p:spPr>
      </p:pic>
      <p:sp>
        <p:nvSpPr>
          <p:cNvPr id="6" name="Text Placeholder 8">
            <a:extLst>
              <a:ext uri="{FF2B5EF4-FFF2-40B4-BE49-F238E27FC236}">
                <a16:creationId xmlns="" xmlns:a16="http://schemas.microsoft.com/office/drawing/2014/main" id="{A3E9EC3B-B063-B14B-A448-292EFFFC14D8}"/>
              </a:ext>
            </a:extLst>
          </p:cNvPr>
          <p:cNvSpPr>
            <a:spLocks noGrp="1"/>
          </p:cNvSpPr>
          <p:nvPr>
            <p:ph type="body" sz="quarter" idx="12" hasCustomPrompt="1"/>
          </p:nvPr>
        </p:nvSpPr>
        <p:spPr>
          <a:xfrm>
            <a:off x="1557918" y="517122"/>
            <a:ext cx="13133814" cy="653754"/>
          </a:xfrm>
          <a:prstGeom prst="rect">
            <a:avLst/>
          </a:prstGeom>
        </p:spPr>
        <p:txBody>
          <a:bodyPr anchor="t">
            <a:noAutofit/>
          </a:bodyPr>
          <a:lstStyle>
            <a:lvl1pPr marL="0" indent="0" algn="ctr">
              <a:lnSpc>
                <a:spcPct val="100000"/>
              </a:lnSpc>
              <a:spcBef>
                <a:spcPts val="0"/>
              </a:spcBef>
              <a:buNone/>
              <a:defRPr sz="40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SLD CENTRALIZADO</a:t>
            </a:r>
          </a:p>
        </p:txBody>
      </p:sp>
      <p:cxnSp>
        <p:nvCxnSpPr>
          <p:cNvPr id="7" name="Straight Connector 6">
            <a:extLst>
              <a:ext uri="{FF2B5EF4-FFF2-40B4-BE49-F238E27FC236}">
                <a16:creationId xmlns="" xmlns:a16="http://schemas.microsoft.com/office/drawing/2014/main" id="{BB132F00-4EE8-0D43-8FA5-EA6A7848A871}"/>
              </a:ext>
            </a:extLst>
          </p:cNvPr>
          <p:cNvCxnSpPr>
            <a:cxnSpLocks/>
          </p:cNvCxnSpPr>
          <p:nvPr userDrawn="1"/>
        </p:nvCxnSpPr>
        <p:spPr>
          <a:xfrm>
            <a:off x="7696562" y="1308827"/>
            <a:ext cx="856527" cy="0"/>
          </a:xfrm>
          <a:prstGeom prst="line">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 xmlns:a16="http://schemas.microsoft.com/office/drawing/2014/main" id="{FD58F77A-5B2B-6742-AA34-3F4271A04F79}"/>
              </a:ext>
            </a:extLst>
          </p:cNvPr>
          <p:cNvSpPr>
            <a:spLocks noGrp="1"/>
          </p:cNvSpPr>
          <p:nvPr>
            <p:ph type="pic" sz="quarter" idx="13"/>
          </p:nvPr>
        </p:nvSpPr>
        <p:spPr>
          <a:xfrm>
            <a:off x="4393195" y="2813792"/>
            <a:ext cx="7473380" cy="4898299"/>
          </a:xfrm>
          <a:custGeom>
            <a:avLst/>
            <a:gdLst>
              <a:gd name="connsiteX0" fmla="*/ 0 w 7630160"/>
              <a:gd name="connsiteY0" fmla="*/ 235367 h 5008880"/>
              <a:gd name="connsiteX1" fmla="*/ 235367 w 7630160"/>
              <a:gd name="connsiteY1" fmla="*/ 0 h 5008880"/>
              <a:gd name="connsiteX2" fmla="*/ 7394793 w 7630160"/>
              <a:gd name="connsiteY2" fmla="*/ 0 h 5008880"/>
              <a:gd name="connsiteX3" fmla="*/ 7630160 w 7630160"/>
              <a:gd name="connsiteY3" fmla="*/ 235367 h 5008880"/>
              <a:gd name="connsiteX4" fmla="*/ 7630160 w 7630160"/>
              <a:gd name="connsiteY4" fmla="*/ 4773513 h 5008880"/>
              <a:gd name="connsiteX5" fmla="*/ 7394793 w 7630160"/>
              <a:gd name="connsiteY5" fmla="*/ 5008880 h 5008880"/>
              <a:gd name="connsiteX6" fmla="*/ 235367 w 7630160"/>
              <a:gd name="connsiteY6" fmla="*/ 5008880 h 5008880"/>
              <a:gd name="connsiteX7" fmla="*/ 0 w 7630160"/>
              <a:gd name="connsiteY7" fmla="*/ 4773513 h 5008880"/>
              <a:gd name="connsiteX8" fmla="*/ 0 w 7630160"/>
              <a:gd name="connsiteY8" fmla="*/ 235367 h 5008880"/>
              <a:gd name="connsiteX0" fmla="*/ 0 w 7630160"/>
              <a:gd name="connsiteY0" fmla="*/ 235367 h 5011467"/>
              <a:gd name="connsiteX1" fmla="*/ 235367 w 7630160"/>
              <a:gd name="connsiteY1" fmla="*/ 0 h 5011467"/>
              <a:gd name="connsiteX2" fmla="*/ 7394793 w 7630160"/>
              <a:gd name="connsiteY2" fmla="*/ 0 h 5011467"/>
              <a:gd name="connsiteX3" fmla="*/ 7630160 w 7630160"/>
              <a:gd name="connsiteY3" fmla="*/ 235367 h 5011467"/>
              <a:gd name="connsiteX4" fmla="*/ 7630160 w 7630160"/>
              <a:gd name="connsiteY4" fmla="*/ 4773513 h 5011467"/>
              <a:gd name="connsiteX5" fmla="*/ 7394793 w 7630160"/>
              <a:gd name="connsiteY5" fmla="*/ 5008880 h 5011467"/>
              <a:gd name="connsiteX6" fmla="*/ 235367 w 7630160"/>
              <a:gd name="connsiteY6" fmla="*/ 5008880 h 5011467"/>
              <a:gd name="connsiteX7" fmla="*/ 0 w 7630160"/>
              <a:gd name="connsiteY7" fmla="*/ 4773513 h 5011467"/>
              <a:gd name="connsiteX8" fmla="*/ 0 w 7630160"/>
              <a:gd name="connsiteY8" fmla="*/ 235367 h 5011467"/>
              <a:gd name="connsiteX0" fmla="*/ 171 w 7630331"/>
              <a:gd name="connsiteY0" fmla="*/ 235367 h 5010245"/>
              <a:gd name="connsiteX1" fmla="*/ 235538 w 7630331"/>
              <a:gd name="connsiteY1" fmla="*/ 0 h 5010245"/>
              <a:gd name="connsiteX2" fmla="*/ 7394964 w 7630331"/>
              <a:gd name="connsiteY2" fmla="*/ 0 h 5010245"/>
              <a:gd name="connsiteX3" fmla="*/ 7630331 w 7630331"/>
              <a:gd name="connsiteY3" fmla="*/ 235367 h 5010245"/>
              <a:gd name="connsiteX4" fmla="*/ 7630331 w 7630331"/>
              <a:gd name="connsiteY4" fmla="*/ 4773513 h 5010245"/>
              <a:gd name="connsiteX5" fmla="*/ 7394964 w 7630331"/>
              <a:gd name="connsiteY5" fmla="*/ 5008880 h 5010245"/>
              <a:gd name="connsiteX6" fmla="*/ 235538 w 7630331"/>
              <a:gd name="connsiteY6" fmla="*/ 5008880 h 5010245"/>
              <a:gd name="connsiteX7" fmla="*/ 171 w 7630331"/>
              <a:gd name="connsiteY7" fmla="*/ 4773513 h 5010245"/>
              <a:gd name="connsiteX8" fmla="*/ 171 w 7630331"/>
              <a:gd name="connsiteY8" fmla="*/ 235367 h 5010245"/>
              <a:gd name="connsiteX0" fmla="*/ 3140 w 7633300"/>
              <a:gd name="connsiteY0" fmla="*/ 235367 h 5008880"/>
              <a:gd name="connsiteX1" fmla="*/ 238507 w 7633300"/>
              <a:gd name="connsiteY1" fmla="*/ 0 h 5008880"/>
              <a:gd name="connsiteX2" fmla="*/ 7397933 w 7633300"/>
              <a:gd name="connsiteY2" fmla="*/ 0 h 5008880"/>
              <a:gd name="connsiteX3" fmla="*/ 7633300 w 7633300"/>
              <a:gd name="connsiteY3" fmla="*/ 235367 h 5008880"/>
              <a:gd name="connsiteX4" fmla="*/ 7633300 w 7633300"/>
              <a:gd name="connsiteY4" fmla="*/ 4773513 h 5008880"/>
              <a:gd name="connsiteX5" fmla="*/ 7397933 w 7633300"/>
              <a:gd name="connsiteY5" fmla="*/ 5008880 h 5008880"/>
              <a:gd name="connsiteX6" fmla="*/ 6159 w 7633300"/>
              <a:gd name="connsiteY6" fmla="*/ 5001385 h 5008880"/>
              <a:gd name="connsiteX7" fmla="*/ 3140 w 7633300"/>
              <a:gd name="connsiteY7" fmla="*/ 4773513 h 5008880"/>
              <a:gd name="connsiteX8" fmla="*/ 3140 w 7633300"/>
              <a:gd name="connsiteY8" fmla="*/ 235367 h 5008880"/>
              <a:gd name="connsiteX0" fmla="*/ 3140 w 7633300"/>
              <a:gd name="connsiteY0" fmla="*/ 235367 h 5010147"/>
              <a:gd name="connsiteX1" fmla="*/ 238507 w 7633300"/>
              <a:gd name="connsiteY1" fmla="*/ 0 h 5010147"/>
              <a:gd name="connsiteX2" fmla="*/ 7397933 w 7633300"/>
              <a:gd name="connsiteY2" fmla="*/ 0 h 5010147"/>
              <a:gd name="connsiteX3" fmla="*/ 7633300 w 7633300"/>
              <a:gd name="connsiteY3" fmla="*/ 235367 h 5010147"/>
              <a:gd name="connsiteX4" fmla="*/ 7633300 w 7633300"/>
              <a:gd name="connsiteY4" fmla="*/ 4773513 h 5010147"/>
              <a:gd name="connsiteX5" fmla="*/ 7397933 w 7633300"/>
              <a:gd name="connsiteY5" fmla="*/ 5008880 h 5010147"/>
              <a:gd name="connsiteX6" fmla="*/ 6159 w 7633300"/>
              <a:gd name="connsiteY6" fmla="*/ 5001385 h 5010147"/>
              <a:gd name="connsiteX7" fmla="*/ 3140 w 7633300"/>
              <a:gd name="connsiteY7" fmla="*/ 4773513 h 5010147"/>
              <a:gd name="connsiteX8" fmla="*/ 3140 w 7633300"/>
              <a:gd name="connsiteY8" fmla="*/ 235367 h 5010147"/>
              <a:gd name="connsiteX0" fmla="*/ 3140 w 7633471"/>
              <a:gd name="connsiteY0" fmla="*/ 235367 h 5009533"/>
              <a:gd name="connsiteX1" fmla="*/ 238507 w 7633471"/>
              <a:gd name="connsiteY1" fmla="*/ 0 h 5009533"/>
              <a:gd name="connsiteX2" fmla="*/ 7397933 w 7633471"/>
              <a:gd name="connsiteY2" fmla="*/ 0 h 5009533"/>
              <a:gd name="connsiteX3" fmla="*/ 7633300 w 7633471"/>
              <a:gd name="connsiteY3" fmla="*/ 235367 h 5009533"/>
              <a:gd name="connsiteX4" fmla="*/ 7633300 w 7633471"/>
              <a:gd name="connsiteY4" fmla="*/ 4773513 h 5009533"/>
              <a:gd name="connsiteX5" fmla="*/ 7397933 w 7633471"/>
              <a:gd name="connsiteY5" fmla="*/ 5008880 h 5009533"/>
              <a:gd name="connsiteX6" fmla="*/ 6159 w 7633471"/>
              <a:gd name="connsiteY6" fmla="*/ 5001385 h 5009533"/>
              <a:gd name="connsiteX7" fmla="*/ 3140 w 7633471"/>
              <a:gd name="connsiteY7" fmla="*/ 4773513 h 5009533"/>
              <a:gd name="connsiteX8" fmla="*/ 3140 w 7633471"/>
              <a:gd name="connsiteY8" fmla="*/ 235367 h 5009533"/>
              <a:gd name="connsiteX0" fmla="*/ 3140 w 7636441"/>
              <a:gd name="connsiteY0" fmla="*/ 235367 h 5024487"/>
              <a:gd name="connsiteX1" fmla="*/ 238507 w 7636441"/>
              <a:gd name="connsiteY1" fmla="*/ 0 h 5024487"/>
              <a:gd name="connsiteX2" fmla="*/ 7397933 w 7636441"/>
              <a:gd name="connsiteY2" fmla="*/ 0 h 5024487"/>
              <a:gd name="connsiteX3" fmla="*/ 7633300 w 7636441"/>
              <a:gd name="connsiteY3" fmla="*/ 235367 h 5024487"/>
              <a:gd name="connsiteX4" fmla="*/ 7633300 w 7636441"/>
              <a:gd name="connsiteY4" fmla="*/ 4773513 h 5024487"/>
              <a:gd name="connsiteX5" fmla="*/ 7630281 w 7636441"/>
              <a:gd name="connsiteY5" fmla="*/ 5023870 h 5024487"/>
              <a:gd name="connsiteX6" fmla="*/ 6159 w 7636441"/>
              <a:gd name="connsiteY6" fmla="*/ 5001385 h 5024487"/>
              <a:gd name="connsiteX7" fmla="*/ 3140 w 7636441"/>
              <a:gd name="connsiteY7" fmla="*/ 4773513 h 5024487"/>
              <a:gd name="connsiteX8" fmla="*/ 3140 w 7636441"/>
              <a:gd name="connsiteY8" fmla="*/ 235367 h 5024487"/>
              <a:gd name="connsiteX0" fmla="*/ 3140 w 7645811"/>
              <a:gd name="connsiteY0" fmla="*/ 235367 h 5031966"/>
              <a:gd name="connsiteX1" fmla="*/ 238507 w 7645811"/>
              <a:gd name="connsiteY1" fmla="*/ 0 h 5031966"/>
              <a:gd name="connsiteX2" fmla="*/ 7397933 w 7645811"/>
              <a:gd name="connsiteY2" fmla="*/ 0 h 5031966"/>
              <a:gd name="connsiteX3" fmla="*/ 7633300 w 7645811"/>
              <a:gd name="connsiteY3" fmla="*/ 235367 h 5031966"/>
              <a:gd name="connsiteX4" fmla="*/ 7633300 w 7645811"/>
              <a:gd name="connsiteY4" fmla="*/ 4773513 h 5031966"/>
              <a:gd name="connsiteX5" fmla="*/ 7645271 w 7645811"/>
              <a:gd name="connsiteY5" fmla="*/ 5031365 h 5031966"/>
              <a:gd name="connsiteX6" fmla="*/ 6159 w 7645811"/>
              <a:gd name="connsiteY6" fmla="*/ 5001385 h 5031966"/>
              <a:gd name="connsiteX7" fmla="*/ 3140 w 7645811"/>
              <a:gd name="connsiteY7" fmla="*/ 4773513 h 5031966"/>
              <a:gd name="connsiteX8" fmla="*/ 3140 w 7645811"/>
              <a:gd name="connsiteY8" fmla="*/ 235367 h 5031966"/>
              <a:gd name="connsiteX0" fmla="*/ 3140 w 7639471"/>
              <a:gd name="connsiteY0" fmla="*/ 235367 h 5039445"/>
              <a:gd name="connsiteX1" fmla="*/ 238507 w 7639471"/>
              <a:gd name="connsiteY1" fmla="*/ 0 h 5039445"/>
              <a:gd name="connsiteX2" fmla="*/ 7397933 w 7639471"/>
              <a:gd name="connsiteY2" fmla="*/ 0 h 5039445"/>
              <a:gd name="connsiteX3" fmla="*/ 7633300 w 7639471"/>
              <a:gd name="connsiteY3" fmla="*/ 235367 h 5039445"/>
              <a:gd name="connsiteX4" fmla="*/ 7633300 w 7639471"/>
              <a:gd name="connsiteY4" fmla="*/ 4773513 h 5039445"/>
              <a:gd name="connsiteX5" fmla="*/ 7637776 w 7639471"/>
              <a:gd name="connsiteY5" fmla="*/ 5038860 h 5039445"/>
              <a:gd name="connsiteX6" fmla="*/ 6159 w 7639471"/>
              <a:gd name="connsiteY6" fmla="*/ 5001385 h 5039445"/>
              <a:gd name="connsiteX7" fmla="*/ 3140 w 7639471"/>
              <a:gd name="connsiteY7" fmla="*/ 4773513 h 5039445"/>
              <a:gd name="connsiteX8" fmla="*/ 3140 w 7639471"/>
              <a:gd name="connsiteY8" fmla="*/ 235367 h 5039445"/>
              <a:gd name="connsiteX0" fmla="*/ 3140 w 7645416"/>
              <a:gd name="connsiteY0" fmla="*/ 235367 h 5039446"/>
              <a:gd name="connsiteX1" fmla="*/ 238507 w 7645416"/>
              <a:gd name="connsiteY1" fmla="*/ 0 h 5039446"/>
              <a:gd name="connsiteX2" fmla="*/ 7397933 w 7645416"/>
              <a:gd name="connsiteY2" fmla="*/ 0 h 5039446"/>
              <a:gd name="connsiteX3" fmla="*/ 7633300 w 7645416"/>
              <a:gd name="connsiteY3" fmla="*/ 235367 h 5039446"/>
              <a:gd name="connsiteX4" fmla="*/ 7633300 w 7645416"/>
              <a:gd name="connsiteY4" fmla="*/ 4773513 h 5039446"/>
              <a:gd name="connsiteX5" fmla="*/ 7644851 w 7645416"/>
              <a:gd name="connsiteY5" fmla="*/ 5038861 h 5039446"/>
              <a:gd name="connsiteX6" fmla="*/ 6159 w 7645416"/>
              <a:gd name="connsiteY6" fmla="*/ 5001385 h 5039446"/>
              <a:gd name="connsiteX7" fmla="*/ 3140 w 7645416"/>
              <a:gd name="connsiteY7" fmla="*/ 4773513 h 5039446"/>
              <a:gd name="connsiteX8" fmla="*/ 3140 w 7645416"/>
              <a:gd name="connsiteY8" fmla="*/ 235367 h 5039446"/>
              <a:gd name="connsiteX0" fmla="*/ 3140 w 7656640"/>
              <a:gd name="connsiteY0" fmla="*/ 235367 h 5039461"/>
              <a:gd name="connsiteX1" fmla="*/ 238507 w 7656640"/>
              <a:gd name="connsiteY1" fmla="*/ 0 h 5039461"/>
              <a:gd name="connsiteX2" fmla="*/ 7397933 w 7656640"/>
              <a:gd name="connsiteY2" fmla="*/ 0 h 5039461"/>
              <a:gd name="connsiteX3" fmla="*/ 7633300 w 7656640"/>
              <a:gd name="connsiteY3" fmla="*/ 235367 h 5039461"/>
              <a:gd name="connsiteX4" fmla="*/ 7654521 w 7656640"/>
              <a:gd name="connsiteY4" fmla="*/ 4780586 h 5039461"/>
              <a:gd name="connsiteX5" fmla="*/ 7644851 w 7656640"/>
              <a:gd name="connsiteY5" fmla="*/ 5038861 h 5039461"/>
              <a:gd name="connsiteX6" fmla="*/ 6159 w 7656640"/>
              <a:gd name="connsiteY6" fmla="*/ 5001385 h 5039461"/>
              <a:gd name="connsiteX7" fmla="*/ 3140 w 7656640"/>
              <a:gd name="connsiteY7" fmla="*/ 4773513 h 5039461"/>
              <a:gd name="connsiteX8" fmla="*/ 3140 w 7656640"/>
              <a:gd name="connsiteY8" fmla="*/ 235367 h 5039461"/>
              <a:gd name="connsiteX0" fmla="*/ 3140 w 7656640"/>
              <a:gd name="connsiteY0" fmla="*/ 235367 h 5039461"/>
              <a:gd name="connsiteX1" fmla="*/ 238507 w 7656640"/>
              <a:gd name="connsiteY1" fmla="*/ 0 h 5039461"/>
              <a:gd name="connsiteX2" fmla="*/ 7397933 w 7656640"/>
              <a:gd name="connsiteY2" fmla="*/ 0 h 5039461"/>
              <a:gd name="connsiteX3" fmla="*/ 7633300 w 7656640"/>
              <a:gd name="connsiteY3" fmla="*/ 235367 h 5039461"/>
              <a:gd name="connsiteX4" fmla="*/ 7654521 w 7656640"/>
              <a:gd name="connsiteY4" fmla="*/ 4780586 h 5039461"/>
              <a:gd name="connsiteX5" fmla="*/ 7644851 w 7656640"/>
              <a:gd name="connsiteY5" fmla="*/ 5038861 h 5039461"/>
              <a:gd name="connsiteX6" fmla="*/ 6159 w 7656640"/>
              <a:gd name="connsiteY6" fmla="*/ 5001385 h 5039461"/>
              <a:gd name="connsiteX7" fmla="*/ 3140 w 7656640"/>
              <a:gd name="connsiteY7" fmla="*/ 4773513 h 5039461"/>
              <a:gd name="connsiteX8" fmla="*/ 3140 w 7656640"/>
              <a:gd name="connsiteY8" fmla="*/ 235367 h 5039461"/>
              <a:gd name="connsiteX0" fmla="*/ 3140 w 7656640"/>
              <a:gd name="connsiteY0" fmla="*/ 235367 h 5039461"/>
              <a:gd name="connsiteX1" fmla="*/ 238507 w 7656640"/>
              <a:gd name="connsiteY1" fmla="*/ 0 h 5039461"/>
              <a:gd name="connsiteX2" fmla="*/ 7397933 w 7656640"/>
              <a:gd name="connsiteY2" fmla="*/ 0 h 5039461"/>
              <a:gd name="connsiteX3" fmla="*/ 7647447 w 7656640"/>
              <a:gd name="connsiteY3" fmla="*/ 242440 h 5039461"/>
              <a:gd name="connsiteX4" fmla="*/ 7654521 w 7656640"/>
              <a:gd name="connsiteY4" fmla="*/ 4780586 h 5039461"/>
              <a:gd name="connsiteX5" fmla="*/ 7644851 w 7656640"/>
              <a:gd name="connsiteY5" fmla="*/ 5038861 h 5039461"/>
              <a:gd name="connsiteX6" fmla="*/ 6159 w 7656640"/>
              <a:gd name="connsiteY6" fmla="*/ 5001385 h 5039461"/>
              <a:gd name="connsiteX7" fmla="*/ 3140 w 7656640"/>
              <a:gd name="connsiteY7" fmla="*/ 4773513 h 5039461"/>
              <a:gd name="connsiteX8" fmla="*/ 3140 w 7656640"/>
              <a:gd name="connsiteY8" fmla="*/ 235367 h 5039461"/>
              <a:gd name="connsiteX0" fmla="*/ 3140 w 7650686"/>
              <a:gd name="connsiteY0" fmla="*/ 235367 h 5039476"/>
              <a:gd name="connsiteX1" fmla="*/ 238507 w 7650686"/>
              <a:gd name="connsiteY1" fmla="*/ 0 h 5039476"/>
              <a:gd name="connsiteX2" fmla="*/ 7397933 w 7650686"/>
              <a:gd name="connsiteY2" fmla="*/ 0 h 5039476"/>
              <a:gd name="connsiteX3" fmla="*/ 7647447 w 7650686"/>
              <a:gd name="connsiteY3" fmla="*/ 242440 h 5039476"/>
              <a:gd name="connsiteX4" fmla="*/ 7647449 w 7650686"/>
              <a:gd name="connsiteY4" fmla="*/ 4787659 h 5039476"/>
              <a:gd name="connsiteX5" fmla="*/ 7644851 w 7650686"/>
              <a:gd name="connsiteY5" fmla="*/ 5038861 h 5039476"/>
              <a:gd name="connsiteX6" fmla="*/ 6159 w 7650686"/>
              <a:gd name="connsiteY6" fmla="*/ 5001385 h 5039476"/>
              <a:gd name="connsiteX7" fmla="*/ 3140 w 7650686"/>
              <a:gd name="connsiteY7" fmla="*/ 4773513 h 5039476"/>
              <a:gd name="connsiteX8" fmla="*/ 3140 w 7650686"/>
              <a:gd name="connsiteY8" fmla="*/ 235367 h 503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50686" h="5039476">
                <a:moveTo>
                  <a:pt x="3140" y="235367"/>
                </a:moveTo>
                <a:cubicBezTo>
                  <a:pt x="3140" y="105377"/>
                  <a:pt x="108517" y="0"/>
                  <a:pt x="238507" y="0"/>
                </a:cubicBezTo>
                <a:lnTo>
                  <a:pt x="7397933" y="0"/>
                </a:lnTo>
                <a:cubicBezTo>
                  <a:pt x="7527923" y="0"/>
                  <a:pt x="7647447" y="112450"/>
                  <a:pt x="7647447" y="242440"/>
                </a:cubicBezTo>
                <a:cubicBezTo>
                  <a:pt x="7654521" y="1757513"/>
                  <a:pt x="7647449" y="4793354"/>
                  <a:pt x="7647449" y="4787659"/>
                </a:cubicBezTo>
                <a:cubicBezTo>
                  <a:pt x="7654945" y="4790232"/>
                  <a:pt x="7647425" y="5053851"/>
                  <a:pt x="7644851" y="5038861"/>
                </a:cubicBezTo>
                <a:lnTo>
                  <a:pt x="6159" y="5001385"/>
                </a:lnTo>
                <a:cubicBezTo>
                  <a:pt x="3586" y="5023870"/>
                  <a:pt x="-4355" y="4768591"/>
                  <a:pt x="3140" y="4773513"/>
                </a:cubicBezTo>
                <a:lnTo>
                  <a:pt x="3140" y="235367"/>
                </a:lnTo>
                <a:close/>
              </a:path>
            </a:pathLst>
          </a:custGeom>
          <a:solidFill>
            <a:schemeClr val="tx1">
              <a:lumMod val="20000"/>
              <a:lumOff val="80000"/>
              <a:alpha val="9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11" name="Text Placeholder 11">
            <a:extLst>
              <a:ext uri="{FF2B5EF4-FFF2-40B4-BE49-F238E27FC236}">
                <a16:creationId xmlns="" xmlns:a16="http://schemas.microsoft.com/office/drawing/2014/main" id="{F29E2544-D79C-D641-954D-8E0C5434CAC9}"/>
              </a:ext>
            </a:extLst>
          </p:cNvPr>
          <p:cNvSpPr>
            <a:spLocks noGrp="1"/>
          </p:cNvSpPr>
          <p:nvPr>
            <p:ph type="body" sz="quarter" idx="14" hasCustomPrompt="1"/>
          </p:nvPr>
        </p:nvSpPr>
        <p:spPr>
          <a:xfrm>
            <a:off x="428153" y="2664453"/>
            <a:ext cx="2333035" cy="1998075"/>
          </a:xfrm>
          <a:prstGeom prst="rect">
            <a:avLst/>
          </a:prstGeom>
        </p:spPr>
        <p:txBody>
          <a:bodyPr/>
          <a:lstStyle>
            <a:lvl1pPr marL="0" indent="0" algn="r">
              <a:lnSpc>
                <a:spcPts val="1800"/>
              </a:lnSpc>
              <a:spcBef>
                <a:spcPts val="0"/>
              </a:spcBef>
              <a:buNone/>
              <a:defRPr sz="12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erat it sit amet, consectetuer adipiscing, sed diam nonummy nibh euismod tincidunt ut laoreet dolore lu et dursed di magna aliquam erat volutpat. </a:t>
            </a:r>
          </a:p>
        </p:txBody>
      </p:sp>
      <p:sp>
        <p:nvSpPr>
          <p:cNvPr id="12" name="Text Placeholder 8">
            <a:extLst>
              <a:ext uri="{FF2B5EF4-FFF2-40B4-BE49-F238E27FC236}">
                <a16:creationId xmlns="" xmlns:a16="http://schemas.microsoft.com/office/drawing/2014/main" id="{23747D59-F11C-EA4D-B081-33E1DC061C1E}"/>
              </a:ext>
            </a:extLst>
          </p:cNvPr>
          <p:cNvSpPr>
            <a:spLocks noGrp="1"/>
          </p:cNvSpPr>
          <p:nvPr>
            <p:ph type="body" sz="quarter" idx="16" hasCustomPrompt="1"/>
          </p:nvPr>
        </p:nvSpPr>
        <p:spPr>
          <a:xfrm>
            <a:off x="428154" y="2181704"/>
            <a:ext cx="2333034" cy="465144"/>
          </a:xfrm>
          <a:prstGeom prst="rect">
            <a:avLst/>
          </a:prstGeom>
        </p:spPr>
        <p:txBody>
          <a:bodyPr anchor="t">
            <a:noAutofit/>
          </a:bodyPr>
          <a:lstStyle>
            <a:lvl1pPr marL="0" indent="0" algn="r">
              <a:lnSpc>
                <a:spcPct val="100000"/>
              </a:lnSpc>
              <a:spcBef>
                <a:spcPts val="0"/>
              </a:spcBef>
              <a:buNone/>
              <a:defRPr sz="18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1</a:t>
            </a:r>
          </a:p>
        </p:txBody>
      </p:sp>
      <p:sp>
        <p:nvSpPr>
          <p:cNvPr id="13" name="Picture Placeholder 13">
            <a:extLst>
              <a:ext uri="{FF2B5EF4-FFF2-40B4-BE49-F238E27FC236}">
                <a16:creationId xmlns="" xmlns:a16="http://schemas.microsoft.com/office/drawing/2014/main" id="{B7FD790C-B56D-634F-9B73-BEBCB97F187E}"/>
              </a:ext>
            </a:extLst>
          </p:cNvPr>
          <p:cNvSpPr>
            <a:spLocks noGrp="1"/>
          </p:cNvSpPr>
          <p:nvPr>
            <p:ph type="pic" sz="quarter" idx="19"/>
          </p:nvPr>
        </p:nvSpPr>
        <p:spPr>
          <a:xfrm>
            <a:off x="2925038" y="1930400"/>
            <a:ext cx="1163722" cy="1163722"/>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14" name="Text Placeholder 11">
            <a:extLst>
              <a:ext uri="{FF2B5EF4-FFF2-40B4-BE49-F238E27FC236}">
                <a16:creationId xmlns="" xmlns:a16="http://schemas.microsoft.com/office/drawing/2014/main" id="{1BFED96B-0896-594C-9C4F-E88E8E382FF7}"/>
              </a:ext>
            </a:extLst>
          </p:cNvPr>
          <p:cNvSpPr>
            <a:spLocks noGrp="1"/>
          </p:cNvSpPr>
          <p:nvPr>
            <p:ph type="body" sz="quarter" idx="20" hasCustomPrompt="1"/>
          </p:nvPr>
        </p:nvSpPr>
        <p:spPr>
          <a:xfrm>
            <a:off x="428153" y="5331611"/>
            <a:ext cx="2333036" cy="3054530"/>
          </a:xfrm>
          <a:prstGeom prst="rect">
            <a:avLst/>
          </a:prstGeom>
        </p:spPr>
        <p:txBody>
          <a:bodyPr/>
          <a:lstStyle>
            <a:lvl1pPr marL="0" indent="0" algn="r">
              <a:lnSpc>
                <a:spcPts val="1800"/>
              </a:lnSpc>
              <a:spcBef>
                <a:spcPts val="0"/>
              </a:spcBef>
              <a:buNone/>
              <a:defRPr sz="12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erat it sit amet, consectetuer adipiscing, sed diam nonummy nibh euismod tincidunt ut laoreet dolore lu magna aliquam.</a:t>
            </a:r>
          </a:p>
        </p:txBody>
      </p:sp>
      <p:sp>
        <p:nvSpPr>
          <p:cNvPr id="15" name="Text Placeholder 8">
            <a:extLst>
              <a:ext uri="{FF2B5EF4-FFF2-40B4-BE49-F238E27FC236}">
                <a16:creationId xmlns="" xmlns:a16="http://schemas.microsoft.com/office/drawing/2014/main" id="{AF5A6F9D-D29D-2248-A432-25D4B12D1C82}"/>
              </a:ext>
            </a:extLst>
          </p:cNvPr>
          <p:cNvSpPr>
            <a:spLocks noGrp="1"/>
          </p:cNvSpPr>
          <p:nvPr>
            <p:ph type="body" sz="quarter" idx="21" hasCustomPrompt="1"/>
          </p:nvPr>
        </p:nvSpPr>
        <p:spPr>
          <a:xfrm>
            <a:off x="428152" y="4848438"/>
            <a:ext cx="2333035" cy="465144"/>
          </a:xfrm>
          <a:prstGeom prst="rect">
            <a:avLst/>
          </a:prstGeom>
        </p:spPr>
        <p:txBody>
          <a:bodyPr anchor="t">
            <a:noAutofit/>
          </a:bodyPr>
          <a:lstStyle>
            <a:lvl1pPr marL="0" indent="0" algn="r">
              <a:lnSpc>
                <a:spcPct val="100000"/>
              </a:lnSpc>
              <a:spcBef>
                <a:spcPts val="0"/>
              </a:spcBef>
              <a:buNone/>
              <a:defRPr sz="18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2</a:t>
            </a:r>
          </a:p>
        </p:txBody>
      </p:sp>
      <p:sp>
        <p:nvSpPr>
          <p:cNvPr id="16" name="Picture Placeholder 13">
            <a:extLst>
              <a:ext uri="{FF2B5EF4-FFF2-40B4-BE49-F238E27FC236}">
                <a16:creationId xmlns="" xmlns:a16="http://schemas.microsoft.com/office/drawing/2014/main" id="{35446A09-D6C1-9C49-96E7-C85C655F1D23}"/>
              </a:ext>
            </a:extLst>
          </p:cNvPr>
          <p:cNvSpPr>
            <a:spLocks noGrp="1"/>
          </p:cNvSpPr>
          <p:nvPr>
            <p:ph type="pic" sz="quarter" idx="22"/>
          </p:nvPr>
        </p:nvSpPr>
        <p:spPr>
          <a:xfrm>
            <a:off x="2925038" y="4585983"/>
            <a:ext cx="1163722" cy="1163722"/>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23" name="Text Placeholder 11">
            <a:extLst>
              <a:ext uri="{FF2B5EF4-FFF2-40B4-BE49-F238E27FC236}">
                <a16:creationId xmlns="" xmlns:a16="http://schemas.microsoft.com/office/drawing/2014/main" id="{617C6327-B793-1E47-9233-385EFB7EC6D8}"/>
              </a:ext>
            </a:extLst>
          </p:cNvPr>
          <p:cNvSpPr>
            <a:spLocks noGrp="1"/>
          </p:cNvSpPr>
          <p:nvPr>
            <p:ph type="body" sz="quarter" idx="23" hasCustomPrompt="1"/>
          </p:nvPr>
        </p:nvSpPr>
        <p:spPr>
          <a:xfrm>
            <a:off x="13487680" y="2664453"/>
            <a:ext cx="2333035" cy="1998075"/>
          </a:xfrm>
          <a:prstGeom prst="rect">
            <a:avLst/>
          </a:prstGeom>
        </p:spPr>
        <p:txBody>
          <a:bodyPr/>
          <a:lstStyle>
            <a:lvl1pPr marL="0" indent="0" algn="l">
              <a:lnSpc>
                <a:spcPts val="1800"/>
              </a:lnSpc>
              <a:spcBef>
                <a:spcPts val="0"/>
              </a:spcBef>
              <a:buNone/>
              <a:defRPr sz="12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erat it sit amet, consectetuer adipiscing, sed diam nonummy nibh euismod tincidunt ut laoreet dolore lu et dursed di magna aliquam erat volutpat. </a:t>
            </a:r>
          </a:p>
        </p:txBody>
      </p:sp>
      <p:sp>
        <p:nvSpPr>
          <p:cNvPr id="24" name="Text Placeholder 8">
            <a:extLst>
              <a:ext uri="{FF2B5EF4-FFF2-40B4-BE49-F238E27FC236}">
                <a16:creationId xmlns="" xmlns:a16="http://schemas.microsoft.com/office/drawing/2014/main" id="{13FD9F73-059C-444D-9C21-7CD4F072372F}"/>
              </a:ext>
            </a:extLst>
          </p:cNvPr>
          <p:cNvSpPr>
            <a:spLocks noGrp="1"/>
          </p:cNvSpPr>
          <p:nvPr>
            <p:ph type="body" sz="quarter" idx="24" hasCustomPrompt="1"/>
          </p:nvPr>
        </p:nvSpPr>
        <p:spPr>
          <a:xfrm>
            <a:off x="13487681" y="2181704"/>
            <a:ext cx="2333034" cy="465144"/>
          </a:xfrm>
          <a:prstGeom prst="rect">
            <a:avLst/>
          </a:prstGeom>
        </p:spPr>
        <p:txBody>
          <a:bodyPr anchor="t">
            <a:noAutofit/>
          </a:bodyPr>
          <a:lstStyle>
            <a:lvl1pPr marL="0" indent="0" algn="l">
              <a:lnSpc>
                <a:spcPct val="100000"/>
              </a:lnSpc>
              <a:spcBef>
                <a:spcPts val="0"/>
              </a:spcBef>
              <a:buNone/>
              <a:defRPr sz="18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3</a:t>
            </a:r>
          </a:p>
        </p:txBody>
      </p:sp>
      <p:sp>
        <p:nvSpPr>
          <p:cNvPr id="25" name="Picture Placeholder 13">
            <a:extLst>
              <a:ext uri="{FF2B5EF4-FFF2-40B4-BE49-F238E27FC236}">
                <a16:creationId xmlns="" xmlns:a16="http://schemas.microsoft.com/office/drawing/2014/main" id="{CA28319F-11D0-634B-9064-3212DB13D85A}"/>
              </a:ext>
            </a:extLst>
          </p:cNvPr>
          <p:cNvSpPr>
            <a:spLocks noGrp="1"/>
          </p:cNvSpPr>
          <p:nvPr>
            <p:ph type="pic" sz="quarter" idx="25"/>
          </p:nvPr>
        </p:nvSpPr>
        <p:spPr>
          <a:xfrm>
            <a:off x="12159161" y="1930400"/>
            <a:ext cx="1163722" cy="1163722"/>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26" name="Text Placeholder 11">
            <a:extLst>
              <a:ext uri="{FF2B5EF4-FFF2-40B4-BE49-F238E27FC236}">
                <a16:creationId xmlns="" xmlns:a16="http://schemas.microsoft.com/office/drawing/2014/main" id="{E5B29AA4-5797-C14F-B089-BF2BD90019A1}"/>
              </a:ext>
            </a:extLst>
          </p:cNvPr>
          <p:cNvSpPr>
            <a:spLocks noGrp="1"/>
          </p:cNvSpPr>
          <p:nvPr>
            <p:ph type="body" sz="quarter" idx="26" hasCustomPrompt="1"/>
          </p:nvPr>
        </p:nvSpPr>
        <p:spPr>
          <a:xfrm>
            <a:off x="13487680" y="5331611"/>
            <a:ext cx="2333036" cy="3054530"/>
          </a:xfrm>
          <a:prstGeom prst="rect">
            <a:avLst/>
          </a:prstGeom>
        </p:spPr>
        <p:txBody>
          <a:bodyPr/>
          <a:lstStyle>
            <a:lvl1pPr marL="0" indent="0" algn="l">
              <a:lnSpc>
                <a:spcPts val="1800"/>
              </a:lnSpc>
              <a:spcBef>
                <a:spcPts val="0"/>
              </a:spcBef>
              <a:buNone/>
              <a:defRPr sz="12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erat it sit amet, consectetuer adipiscing, sed diam nonummy nibh euismod tincidunt ut laoreet dolore lu magna aliquam.</a:t>
            </a:r>
          </a:p>
        </p:txBody>
      </p:sp>
      <p:sp>
        <p:nvSpPr>
          <p:cNvPr id="27" name="Text Placeholder 8">
            <a:extLst>
              <a:ext uri="{FF2B5EF4-FFF2-40B4-BE49-F238E27FC236}">
                <a16:creationId xmlns="" xmlns:a16="http://schemas.microsoft.com/office/drawing/2014/main" id="{79A14C10-D636-8245-A8BD-ED28929FE4BD}"/>
              </a:ext>
            </a:extLst>
          </p:cNvPr>
          <p:cNvSpPr>
            <a:spLocks noGrp="1"/>
          </p:cNvSpPr>
          <p:nvPr>
            <p:ph type="body" sz="quarter" idx="27" hasCustomPrompt="1"/>
          </p:nvPr>
        </p:nvSpPr>
        <p:spPr>
          <a:xfrm>
            <a:off x="13487679" y="4848438"/>
            <a:ext cx="2333035" cy="465144"/>
          </a:xfrm>
          <a:prstGeom prst="rect">
            <a:avLst/>
          </a:prstGeom>
        </p:spPr>
        <p:txBody>
          <a:bodyPr anchor="t">
            <a:noAutofit/>
          </a:bodyPr>
          <a:lstStyle>
            <a:lvl1pPr marL="0" indent="0" algn="l">
              <a:lnSpc>
                <a:spcPct val="100000"/>
              </a:lnSpc>
              <a:spcBef>
                <a:spcPts val="0"/>
              </a:spcBef>
              <a:buNone/>
              <a:defRPr sz="18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4</a:t>
            </a:r>
          </a:p>
        </p:txBody>
      </p:sp>
      <p:sp>
        <p:nvSpPr>
          <p:cNvPr id="28" name="Picture Placeholder 13">
            <a:extLst>
              <a:ext uri="{FF2B5EF4-FFF2-40B4-BE49-F238E27FC236}">
                <a16:creationId xmlns="" xmlns:a16="http://schemas.microsoft.com/office/drawing/2014/main" id="{43ABBBBB-5452-EF47-AEF1-ADE3ED9EC139}"/>
              </a:ext>
            </a:extLst>
          </p:cNvPr>
          <p:cNvSpPr>
            <a:spLocks noGrp="1"/>
          </p:cNvSpPr>
          <p:nvPr>
            <p:ph type="pic" sz="quarter" idx="28"/>
          </p:nvPr>
        </p:nvSpPr>
        <p:spPr>
          <a:xfrm>
            <a:off x="12159161" y="4585983"/>
            <a:ext cx="1163722" cy="1163722"/>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Tree>
    <p:extLst>
      <p:ext uri="{BB962C8B-B14F-4D97-AF65-F5344CB8AC3E}">
        <p14:creationId xmlns:p14="http://schemas.microsoft.com/office/powerpoint/2010/main" val="200462194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údos_IMG_FULL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274946D-8981-314E-8EDE-1D06BC218832}"/>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1">
                    <a:alpha val="65000"/>
                  </a:schemeClr>
                </a:solidFill>
                <a:latin typeface="Lato" panose="020F0502020204030203" pitchFamily="34" charset="77"/>
                <a:ea typeface="Arial Narrow" charset="0"/>
                <a:cs typeface="Arial Narrow" charset="0"/>
              </a:rPr>
              <a:pPr/>
              <a:t>‹nº›</a:t>
            </a:fld>
            <a:endParaRPr lang="pt-BR" sz="1600" b="0" i="0">
              <a:solidFill>
                <a:schemeClr val="bg1">
                  <a:alpha val="65000"/>
                </a:schemeClr>
              </a:solidFill>
              <a:latin typeface="Lato" panose="020F0502020204030203" pitchFamily="34" charset="77"/>
              <a:ea typeface="Arial Narrow" charset="0"/>
              <a:cs typeface="Arial Narrow" charset="0"/>
            </a:endParaRPr>
          </a:p>
        </p:txBody>
      </p:sp>
      <p:pic>
        <p:nvPicPr>
          <p:cNvPr id="7" name="Picture 6">
            <a:extLst>
              <a:ext uri="{FF2B5EF4-FFF2-40B4-BE49-F238E27FC236}">
                <a16:creationId xmlns="" xmlns:a16="http://schemas.microsoft.com/office/drawing/2014/main" id="{54490656-42F3-D64C-90AF-F720E4CF81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9811" y="204213"/>
            <a:ext cx="567236" cy="669506"/>
          </a:xfrm>
          <a:prstGeom prst="rect">
            <a:avLst/>
          </a:prstGeom>
        </p:spPr>
      </p:pic>
      <p:sp>
        <p:nvSpPr>
          <p:cNvPr id="8" name="Picture Placeholder 13">
            <a:extLst>
              <a:ext uri="{FF2B5EF4-FFF2-40B4-BE49-F238E27FC236}">
                <a16:creationId xmlns="" xmlns:a16="http://schemas.microsoft.com/office/drawing/2014/main" id="{A8624A15-7628-8F41-8C27-1DE5B8F06CD3}"/>
              </a:ext>
            </a:extLst>
          </p:cNvPr>
          <p:cNvSpPr>
            <a:spLocks noGrp="1"/>
          </p:cNvSpPr>
          <p:nvPr>
            <p:ph type="pic" sz="quarter" idx="21"/>
          </p:nvPr>
        </p:nvSpPr>
        <p:spPr>
          <a:xfrm>
            <a:off x="7250616" y="1812861"/>
            <a:ext cx="1748418" cy="1748418"/>
          </a:xfrm>
          <a:prstGeom prst="ellipse">
            <a:avLst/>
          </a:prstGeom>
          <a:solidFill>
            <a:schemeClr val="tx1">
              <a:lumMod val="20000"/>
              <a:lumOff val="80000"/>
              <a:alpha val="9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9" name="Text Placeholder 8">
            <a:extLst>
              <a:ext uri="{FF2B5EF4-FFF2-40B4-BE49-F238E27FC236}">
                <a16:creationId xmlns="" xmlns:a16="http://schemas.microsoft.com/office/drawing/2014/main" id="{6BC40161-BE25-424B-8910-2F51CAE9CDD3}"/>
              </a:ext>
            </a:extLst>
          </p:cNvPr>
          <p:cNvSpPr>
            <a:spLocks noGrp="1"/>
          </p:cNvSpPr>
          <p:nvPr>
            <p:ph type="body" sz="quarter" idx="12" hasCustomPrompt="1"/>
          </p:nvPr>
        </p:nvSpPr>
        <p:spPr>
          <a:xfrm>
            <a:off x="0" y="4555625"/>
            <a:ext cx="16249650" cy="954595"/>
          </a:xfrm>
          <a:prstGeom prst="rect">
            <a:avLst/>
          </a:prstGeom>
        </p:spPr>
        <p:txBody>
          <a:bodyPr anchor="t">
            <a:noAutofit/>
          </a:bodyPr>
          <a:lstStyle>
            <a:lvl1pPr marL="0" indent="0" algn="ctr">
              <a:lnSpc>
                <a:spcPts val="7500"/>
              </a:lnSpc>
              <a:spcBef>
                <a:spcPts val="0"/>
              </a:spcBef>
              <a:buNone/>
              <a:defRPr sz="5400" b="0" i="0" baseline="0">
                <a:solidFill>
                  <a:schemeClr val="bg1"/>
                </a:solidFill>
                <a:latin typeface="Lato Black" panose="020F0502020204030203" pitchFamily="34" charset="77"/>
                <a:ea typeface="Lato Black" panose="020F0502020204030203" pitchFamily="34" charset="77"/>
                <a:cs typeface="Arial Narrow" charset="0"/>
              </a:defRPr>
            </a:lvl1pPr>
          </a:lstStyle>
          <a:p>
            <a:pPr lvl="0"/>
            <a:r>
              <a:rPr lang="en-US"/>
              <a:t>TÍTULO COM 1 LINHA CENTRALIZADO</a:t>
            </a:r>
          </a:p>
        </p:txBody>
      </p:sp>
      <p:sp>
        <p:nvSpPr>
          <p:cNvPr id="10" name="Text Placeholder 11">
            <a:extLst>
              <a:ext uri="{FF2B5EF4-FFF2-40B4-BE49-F238E27FC236}">
                <a16:creationId xmlns="" xmlns:a16="http://schemas.microsoft.com/office/drawing/2014/main" id="{DA5D9104-B1A6-2147-8580-D98BD6D3A609}"/>
              </a:ext>
            </a:extLst>
          </p:cNvPr>
          <p:cNvSpPr>
            <a:spLocks noGrp="1"/>
          </p:cNvSpPr>
          <p:nvPr>
            <p:ph type="body" sz="quarter" idx="16" hasCustomPrompt="1"/>
          </p:nvPr>
        </p:nvSpPr>
        <p:spPr>
          <a:xfrm>
            <a:off x="1673845" y="6478859"/>
            <a:ext cx="12901960" cy="1405053"/>
          </a:xfrm>
          <a:prstGeom prst="rect">
            <a:avLst/>
          </a:prstGeom>
        </p:spPr>
        <p:txBody>
          <a:bodyPr/>
          <a:lstStyle>
            <a:lvl1pPr marL="0" indent="0" algn="ctr">
              <a:lnSpc>
                <a:spcPts val="3000"/>
              </a:lnSpc>
              <a:spcBef>
                <a:spcPts val="0"/>
              </a:spcBef>
              <a:buNone/>
              <a:defRPr sz="2000" b="1" i="0">
                <a:solidFill>
                  <a:schemeClr val="tx1">
                    <a:lumMod val="60000"/>
                    <a:lumOff val="40000"/>
                  </a:schemeClr>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 adipiscing elit, si diam nonummy del nibh euismod tincidunt ut laoreet dolore magna aliquam erat volutpat. Ut wisi enim ad minim veniam, quis nostrud exerci tation ullamco perv suscipit lobortis nisl. Lorem ipsum dolor sit amet, sit amet consectetue adipiscing dolor diam nisl enim elit.</a:t>
            </a:r>
          </a:p>
        </p:txBody>
      </p:sp>
      <p:cxnSp>
        <p:nvCxnSpPr>
          <p:cNvPr id="11" name="Straight Connector 10">
            <a:extLst>
              <a:ext uri="{FF2B5EF4-FFF2-40B4-BE49-F238E27FC236}">
                <a16:creationId xmlns="" xmlns:a16="http://schemas.microsoft.com/office/drawing/2014/main" id="{919EE7F4-838B-664E-B4A0-42CD667A750A}"/>
              </a:ext>
            </a:extLst>
          </p:cNvPr>
          <p:cNvCxnSpPr/>
          <p:nvPr userDrawn="1"/>
        </p:nvCxnSpPr>
        <p:spPr>
          <a:xfrm>
            <a:off x="7544962" y="5988204"/>
            <a:ext cx="1159727" cy="0"/>
          </a:xfrm>
          <a:prstGeom prst="line">
            <a:avLst/>
          </a:prstGeom>
          <a:ln w="28575" cap="rnd">
            <a:solidFill>
              <a:schemeClr val="accent4"/>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22592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údos_IMG_FULL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274946D-8981-314E-8EDE-1D06BC218832}"/>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1">
                    <a:alpha val="65000"/>
                  </a:schemeClr>
                </a:solidFill>
                <a:latin typeface="Lato" panose="020F0502020204030203" pitchFamily="34" charset="77"/>
                <a:ea typeface="Arial Narrow" charset="0"/>
                <a:cs typeface="Arial Narrow" charset="0"/>
              </a:rPr>
              <a:pPr/>
              <a:t>‹nº›</a:t>
            </a:fld>
            <a:endParaRPr lang="pt-BR" sz="1600" b="0" i="0">
              <a:solidFill>
                <a:schemeClr val="bg1">
                  <a:alpha val="65000"/>
                </a:schemeClr>
              </a:solidFill>
              <a:latin typeface="Lato" panose="020F0502020204030203" pitchFamily="34" charset="77"/>
              <a:ea typeface="Arial Narrow" charset="0"/>
              <a:cs typeface="Arial Narrow" charset="0"/>
            </a:endParaRPr>
          </a:p>
        </p:txBody>
      </p:sp>
      <p:pic>
        <p:nvPicPr>
          <p:cNvPr id="7" name="Picture 6">
            <a:extLst>
              <a:ext uri="{FF2B5EF4-FFF2-40B4-BE49-F238E27FC236}">
                <a16:creationId xmlns="" xmlns:a16="http://schemas.microsoft.com/office/drawing/2014/main" id="{54490656-42F3-D64C-90AF-F720E4CF81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9811" y="204213"/>
            <a:ext cx="567236" cy="669506"/>
          </a:xfrm>
          <a:prstGeom prst="rect">
            <a:avLst/>
          </a:prstGeom>
        </p:spPr>
      </p:pic>
      <p:sp>
        <p:nvSpPr>
          <p:cNvPr id="8" name="Picture Placeholder 13">
            <a:extLst>
              <a:ext uri="{FF2B5EF4-FFF2-40B4-BE49-F238E27FC236}">
                <a16:creationId xmlns="" xmlns:a16="http://schemas.microsoft.com/office/drawing/2014/main" id="{A8624A15-7628-8F41-8C27-1DE5B8F06CD3}"/>
              </a:ext>
            </a:extLst>
          </p:cNvPr>
          <p:cNvSpPr>
            <a:spLocks noGrp="1"/>
          </p:cNvSpPr>
          <p:nvPr>
            <p:ph type="pic" sz="quarter" idx="21"/>
          </p:nvPr>
        </p:nvSpPr>
        <p:spPr>
          <a:xfrm>
            <a:off x="1936272" y="3434576"/>
            <a:ext cx="2251798" cy="2251798"/>
          </a:xfrm>
          <a:prstGeom prst="ellipse">
            <a:avLst/>
          </a:prstGeom>
          <a:solidFill>
            <a:schemeClr val="tx1">
              <a:lumMod val="20000"/>
              <a:lumOff val="80000"/>
              <a:alpha val="9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9" name="Text Placeholder 8">
            <a:extLst>
              <a:ext uri="{FF2B5EF4-FFF2-40B4-BE49-F238E27FC236}">
                <a16:creationId xmlns="" xmlns:a16="http://schemas.microsoft.com/office/drawing/2014/main" id="{6BC40161-BE25-424B-8910-2F51CAE9CDD3}"/>
              </a:ext>
            </a:extLst>
          </p:cNvPr>
          <p:cNvSpPr>
            <a:spLocks noGrp="1"/>
          </p:cNvSpPr>
          <p:nvPr>
            <p:ph type="body" sz="quarter" idx="12" hasCustomPrompt="1"/>
          </p:nvPr>
        </p:nvSpPr>
        <p:spPr>
          <a:xfrm>
            <a:off x="5185316" y="3600656"/>
            <a:ext cx="7560527" cy="1896894"/>
          </a:xfrm>
          <a:prstGeom prst="rect">
            <a:avLst/>
          </a:prstGeom>
        </p:spPr>
        <p:txBody>
          <a:bodyPr anchor="t">
            <a:noAutofit/>
          </a:bodyPr>
          <a:lstStyle>
            <a:lvl1pPr marL="0" indent="0" algn="l">
              <a:lnSpc>
                <a:spcPts val="7500"/>
              </a:lnSpc>
              <a:spcBef>
                <a:spcPts val="0"/>
              </a:spcBef>
              <a:buNone/>
              <a:defRPr sz="5400" b="0" i="0" baseline="0">
                <a:solidFill>
                  <a:schemeClr val="bg1"/>
                </a:solidFill>
                <a:latin typeface="Lato Black" panose="020F0502020204030203" pitchFamily="34" charset="77"/>
                <a:ea typeface="Lato Black" panose="020F0502020204030203" pitchFamily="34" charset="77"/>
                <a:cs typeface="Arial Narrow" charset="0"/>
              </a:defRPr>
            </a:lvl1pPr>
          </a:lstStyle>
          <a:p>
            <a:pPr lvl="0"/>
            <a:r>
              <a:rPr lang="en-US"/>
              <a:t>TÍTULO COM 2 LINHAS À ESQUERDA</a:t>
            </a:r>
          </a:p>
        </p:txBody>
      </p:sp>
      <p:sp>
        <p:nvSpPr>
          <p:cNvPr id="10" name="Text Placeholder 11">
            <a:extLst>
              <a:ext uri="{FF2B5EF4-FFF2-40B4-BE49-F238E27FC236}">
                <a16:creationId xmlns="" xmlns:a16="http://schemas.microsoft.com/office/drawing/2014/main" id="{DA5D9104-B1A6-2147-8580-D98BD6D3A609}"/>
              </a:ext>
            </a:extLst>
          </p:cNvPr>
          <p:cNvSpPr>
            <a:spLocks noGrp="1"/>
          </p:cNvSpPr>
          <p:nvPr>
            <p:ph type="body" sz="quarter" idx="16" hasCustomPrompt="1"/>
          </p:nvPr>
        </p:nvSpPr>
        <p:spPr>
          <a:xfrm>
            <a:off x="5185315" y="6200079"/>
            <a:ext cx="9390489" cy="1828800"/>
          </a:xfrm>
          <a:prstGeom prst="rect">
            <a:avLst/>
          </a:prstGeom>
        </p:spPr>
        <p:txBody>
          <a:bodyPr/>
          <a:lstStyle>
            <a:lvl1pPr marL="0" indent="0" algn="l">
              <a:lnSpc>
                <a:spcPts val="3000"/>
              </a:lnSpc>
              <a:spcBef>
                <a:spcPts val="0"/>
              </a:spcBef>
              <a:buNone/>
              <a:defRPr sz="2000" b="1" i="0">
                <a:solidFill>
                  <a:schemeClr val="tx1">
                    <a:lumMod val="60000"/>
                    <a:lumOff val="40000"/>
                  </a:schemeClr>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 adipiscing elit, si diam nonummy del nibh euismod tincidunt ut laoreet dolore magna aliquam erat volutpat. Ut wisi enim ad minim veniam, quis nostrud exerci tation ullamco perv suscipit lobortis nisl. Lorem ipsum dolor sit amet, sit amet consectetue adipiscing dolor diam nisl enim elit.</a:t>
            </a:r>
          </a:p>
        </p:txBody>
      </p:sp>
      <p:cxnSp>
        <p:nvCxnSpPr>
          <p:cNvPr id="11" name="Straight Connector 10">
            <a:extLst>
              <a:ext uri="{FF2B5EF4-FFF2-40B4-BE49-F238E27FC236}">
                <a16:creationId xmlns="" xmlns:a16="http://schemas.microsoft.com/office/drawing/2014/main" id="{919EE7F4-838B-664E-B4A0-42CD667A750A}"/>
              </a:ext>
            </a:extLst>
          </p:cNvPr>
          <p:cNvCxnSpPr/>
          <p:nvPr userDrawn="1"/>
        </p:nvCxnSpPr>
        <p:spPr>
          <a:xfrm>
            <a:off x="5185316" y="6010506"/>
            <a:ext cx="1159727" cy="0"/>
          </a:xfrm>
          <a:prstGeom prst="line">
            <a:avLst/>
          </a:prstGeom>
          <a:ln w="28575" cap="rnd">
            <a:solidFill>
              <a:schemeClr val="accent4"/>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4825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8">
            <a:extLst>
              <a:ext uri="{FF2B5EF4-FFF2-40B4-BE49-F238E27FC236}">
                <a16:creationId xmlns="" xmlns:a16="http://schemas.microsoft.com/office/drawing/2014/main" id="{F25C759E-E94A-9E46-B4BD-E31C2967EE2F}"/>
              </a:ext>
            </a:extLst>
          </p:cNvPr>
          <p:cNvSpPr>
            <a:spLocks noGrp="1"/>
          </p:cNvSpPr>
          <p:nvPr>
            <p:ph type="body" sz="quarter" idx="10" hasCustomPrompt="1"/>
          </p:nvPr>
        </p:nvSpPr>
        <p:spPr>
          <a:xfrm>
            <a:off x="1584960" y="2789854"/>
            <a:ext cx="5157216" cy="2781890"/>
          </a:xfrm>
          <a:prstGeom prst="rect">
            <a:avLst/>
          </a:prstGeom>
        </p:spPr>
        <p:txBody>
          <a:bodyPr anchor="t">
            <a:noAutofit/>
          </a:bodyPr>
          <a:lstStyle>
            <a:lvl1pPr marL="0" indent="0" algn="l">
              <a:lnSpc>
                <a:spcPts val="11000"/>
              </a:lnSpc>
              <a:buNone/>
              <a:defRPr sz="105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COVER SLIDE</a:t>
            </a:r>
            <a:endParaRPr lang="pt-BR"/>
          </a:p>
        </p:txBody>
      </p:sp>
      <p:pic>
        <p:nvPicPr>
          <p:cNvPr id="6" name="Picture 5">
            <a:extLst>
              <a:ext uri="{FF2B5EF4-FFF2-40B4-BE49-F238E27FC236}">
                <a16:creationId xmlns="" xmlns:a16="http://schemas.microsoft.com/office/drawing/2014/main" id="{E54472F1-C2E7-D94E-B122-98A6D59F37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07168" y="4840224"/>
            <a:ext cx="3615816" cy="1120604"/>
          </a:xfrm>
          <a:prstGeom prst="rect">
            <a:avLst/>
          </a:prstGeom>
        </p:spPr>
      </p:pic>
      <p:pic>
        <p:nvPicPr>
          <p:cNvPr id="3" name="Picture 2">
            <a:extLst>
              <a:ext uri="{FF2B5EF4-FFF2-40B4-BE49-F238E27FC236}">
                <a16:creationId xmlns="" xmlns:a16="http://schemas.microsoft.com/office/drawing/2014/main" id="{CF913395-E1C8-1149-9AD1-BCD709137BA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058011" y="5071872"/>
            <a:ext cx="843465" cy="658368"/>
          </a:xfrm>
          <a:prstGeom prst="rect">
            <a:avLst/>
          </a:prstGeom>
        </p:spPr>
      </p:pic>
      <p:sp>
        <p:nvSpPr>
          <p:cNvPr id="4" name="TextBox 3">
            <a:extLst>
              <a:ext uri="{FF2B5EF4-FFF2-40B4-BE49-F238E27FC236}">
                <a16:creationId xmlns="" xmlns:a16="http://schemas.microsoft.com/office/drawing/2014/main" id="{091F0F41-3A7F-F64F-8244-8BC5EC2E5889}"/>
              </a:ext>
            </a:extLst>
          </p:cNvPr>
          <p:cNvSpPr txBox="1"/>
          <p:nvPr userDrawn="1"/>
        </p:nvSpPr>
        <p:spPr>
          <a:xfrm>
            <a:off x="10107168" y="8180832"/>
            <a:ext cx="2414016" cy="322558"/>
          </a:xfrm>
          <a:prstGeom prst="rect">
            <a:avLst/>
          </a:prstGeom>
        </p:spPr>
        <p:txBody>
          <a:bodyPr wrap="none" rtlCol="0" anchor="ctr">
            <a:normAutofit/>
          </a:bodyPr>
          <a:lstStyle/>
          <a:p>
            <a:pPr marL="0" marR="0" lvl="0" indent="0" algn="l" defTabSz="1218895" rtl="0" eaLnBrk="1" fontAlgn="auto" latinLnBrk="0" hangingPunct="1">
              <a:lnSpc>
                <a:spcPct val="100000"/>
              </a:lnSpc>
              <a:spcBef>
                <a:spcPts val="0"/>
              </a:spcBef>
              <a:spcAft>
                <a:spcPts val="0"/>
              </a:spcAft>
              <a:buClrTx/>
              <a:buSzTx/>
              <a:buFontTx/>
              <a:buNone/>
              <a:tabLst/>
              <a:defRPr/>
            </a:pPr>
            <a:r>
              <a:rPr lang="en-US" sz="850" b="0" i="0" spc="150" baseline="0">
                <a:solidFill>
                  <a:schemeClr val="bg1"/>
                </a:solidFill>
                <a:latin typeface="Lato" panose="020F0502020204030203" pitchFamily="34" charset="77"/>
              </a:rPr>
              <a:t>TODOS OS DIREITOS RESERVADOS</a:t>
            </a:r>
            <a:endParaRPr lang="pt-BR" sz="850" b="0" i="0" spc="150" baseline="0">
              <a:solidFill>
                <a:schemeClr val="bg1"/>
              </a:solidFill>
              <a:latin typeface="Lato" panose="020F0502020204030203" pitchFamily="34" charset="77"/>
            </a:endParaRPr>
          </a:p>
        </p:txBody>
      </p:sp>
      <p:sp>
        <p:nvSpPr>
          <p:cNvPr id="5" name="Oval 4">
            <a:extLst>
              <a:ext uri="{FF2B5EF4-FFF2-40B4-BE49-F238E27FC236}">
                <a16:creationId xmlns="" xmlns:a16="http://schemas.microsoft.com/office/drawing/2014/main" id="{71015E39-2D3E-B64C-BFBC-0918323F5D2B}"/>
              </a:ext>
            </a:extLst>
          </p:cNvPr>
          <p:cNvSpPr/>
          <p:nvPr userDrawn="1"/>
        </p:nvSpPr>
        <p:spPr>
          <a:xfrm>
            <a:off x="12856741" y="7976999"/>
            <a:ext cx="109728" cy="109728"/>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extBox 8">
            <a:extLst>
              <a:ext uri="{FF2B5EF4-FFF2-40B4-BE49-F238E27FC236}">
                <a16:creationId xmlns="" xmlns:a16="http://schemas.microsoft.com/office/drawing/2014/main" id="{013D763A-2A3B-7C4B-8329-DD4032CAD791}"/>
              </a:ext>
            </a:extLst>
          </p:cNvPr>
          <p:cNvSpPr txBox="1"/>
          <p:nvPr userDrawn="1"/>
        </p:nvSpPr>
        <p:spPr>
          <a:xfrm>
            <a:off x="12991211" y="8077730"/>
            <a:ext cx="1066800" cy="413468"/>
          </a:xfrm>
          <a:prstGeom prst="rect">
            <a:avLst/>
          </a:prstGeom>
        </p:spPr>
        <p:txBody>
          <a:bodyPr wrap="none" rtlCol="0" anchor="ctr">
            <a:normAutofit/>
          </a:bodyPr>
          <a:lstStyle/>
          <a:p>
            <a:pPr marL="0" marR="0" lvl="0" indent="0" algn="l" defTabSz="1218895" rtl="0" eaLnBrk="1" fontAlgn="auto" latinLnBrk="0" hangingPunct="1">
              <a:lnSpc>
                <a:spcPct val="100000"/>
              </a:lnSpc>
              <a:spcBef>
                <a:spcPts val="0"/>
              </a:spcBef>
              <a:spcAft>
                <a:spcPts val="0"/>
              </a:spcAft>
              <a:buClrTx/>
              <a:buSzTx/>
              <a:buFontTx/>
              <a:buNone/>
              <a:tabLst/>
              <a:defRPr/>
            </a:pPr>
            <a:r>
              <a:rPr lang="en-US" sz="1800" b="1" i="0" spc="150" baseline="0" dirty="0" smtClean="0">
                <a:solidFill>
                  <a:schemeClr val="bg1"/>
                </a:solidFill>
                <a:latin typeface="Lato Black" panose="020F0502020204030203" pitchFamily="34" charset="77"/>
              </a:rPr>
              <a:t>2019</a:t>
            </a:r>
            <a:endParaRPr lang="pt-BR" sz="1800" b="1" i="0" spc="150" baseline="0" dirty="0">
              <a:solidFill>
                <a:schemeClr val="bg1"/>
              </a:solidFill>
              <a:latin typeface="Lato Black" panose="020F0502020204030203" pitchFamily="34" charset="77"/>
            </a:endParaRPr>
          </a:p>
        </p:txBody>
      </p:sp>
      <p:sp>
        <p:nvSpPr>
          <p:cNvPr id="10" name="Text Placeholder 8">
            <a:extLst>
              <a:ext uri="{FF2B5EF4-FFF2-40B4-BE49-F238E27FC236}">
                <a16:creationId xmlns="" xmlns:a16="http://schemas.microsoft.com/office/drawing/2014/main" id="{D91C52FA-E57C-3545-8648-B26D09AAA0A7}"/>
              </a:ext>
            </a:extLst>
          </p:cNvPr>
          <p:cNvSpPr>
            <a:spLocks noGrp="1"/>
          </p:cNvSpPr>
          <p:nvPr>
            <p:ph type="body" sz="quarter" idx="11" hasCustomPrompt="1"/>
          </p:nvPr>
        </p:nvSpPr>
        <p:spPr>
          <a:xfrm>
            <a:off x="12991211" y="7827264"/>
            <a:ext cx="1097280" cy="365760"/>
          </a:xfrm>
          <a:prstGeom prst="rect">
            <a:avLst/>
          </a:prstGeom>
        </p:spPr>
        <p:txBody>
          <a:bodyPr anchor="ctr">
            <a:noAutofit/>
          </a:bodyPr>
          <a:lstStyle>
            <a:lvl1pPr marL="0" indent="0" algn="l">
              <a:lnSpc>
                <a:spcPct val="100000"/>
              </a:lnSpc>
              <a:buNone/>
              <a:defRPr sz="1800" b="0" i="0" baseline="0">
                <a:solidFill>
                  <a:schemeClr val="bg1"/>
                </a:solidFill>
                <a:latin typeface="Lato" panose="020F0502020204030203" pitchFamily="34" charset="77"/>
                <a:ea typeface="Lato" panose="020F0502020204030203" pitchFamily="34" charset="77"/>
                <a:cs typeface="Arial Narrow" charset="0"/>
              </a:defRPr>
            </a:lvl1pPr>
          </a:lstStyle>
          <a:p>
            <a:pPr lvl="0"/>
            <a:r>
              <a:rPr lang="en-US"/>
              <a:t>Mês</a:t>
            </a:r>
            <a:endParaRPr lang="pt-BR"/>
          </a:p>
        </p:txBody>
      </p:sp>
      <p:sp>
        <p:nvSpPr>
          <p:cNvPr id="11" name="Text Placeholder 8">
            <a:extLst>
              <a:ext uri="{FF2B5EF4-FFF2-40B4-BE49-F238E27FC236}">
                <a16:creationId xmlns="" xmlns:a16="http://schemas.microsoft.com/office/drawing/2014/main" id="{DA642752-53BE-614F-85FA-729B0063CC80}"/>
              </a:ext>
            </a:extLst>
          </p:cNvPr>
          <p:cNvSpPr>
            <a:spLocks noGrp="1"/>
          </p:cNvSpPr>
          <p:nvPr>
            <p:ph type="body" sz="quarter" idx="12" hasCustomPrompt="1"/>
          </p:nvPr>
        </p:nvSpPr>
        <p:spPr>
          <a:xfrm>
            <a:off x="1584960" y="6196319"/>
            <a:ext cx="5157216" cy="2145792"/>
          </a:xfrm>
          <a:prstGeom prst="rect">
            <a:avLst/>
          </a:prstGeom>
        </p:spPr>
        <p:txBody>
          <a:bodyPr anchor="t">
            <a:noAutofit/>
          </a:bodyPr>
          <a:lstStyle>
            <a:lvl1pPr marL="0" indent="0" algn="l">
              <a:lnSpc>
                <a:spcPts val="3200"/>
              </a:lnSpc>
              <a:spcBef>
                <a:spcPts val="0"/>
              </a:spcBef>
              <a:buNone/>
              <a:defRPr sz="2800" b="0" i="0" baseline="0">
                <a:solidFill>
                  <a:schemeClr val="tx1"/>
                </a:solidFill>
                <a:latin typeface="Lato" panose="020F0502020204030203" pitchFamily="34" charset="77"/>
                <a:ea typeface="Lato" panose="020F0502020204030203" pitchFamily="34" charset="77"/>
                <a:cs typeface="Arial Narrow" charset="0"/>
              </a:defRPr>
            </a:lvl1pPr>
          </a:lstStyle>
          <a:p>
            <a:pPr lvl="0"/>
            <a:r>
              <a:rPr lang="en-US"/>
              <a:t>Novo template para criação de apresentações.</a:t>
            </a:r>
          </a:p>
        </p:txBody>
      </p:sp>
    </p:spTree>
    <p:extLst>
      <p:ext uri="{BB962C8B-B14F-4D97-AF65-F5344CB8AC3E}">
        <p14:creationId xmlns:p14="http://schemas.microsoft.com/office/powerpoint/2010/main" val="182733632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íde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274946D-8981-314E-8EDE-1D06BC218832}"/>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1">
                    <a:alpha val="65000"/>
                  </a:schemeClr>
                </a:solidFill>
                <a:latin typeface="Lato" panose="020F0502020204030203" pitchFamily="34" charset="77"/>
                <a:ea typeface="Arial Narrow" charset="0"/>
                <a:cs typeface="Arial Narrow" charset="0"/>
              </a:rPr>
              <a:pPr/>
              <a:t>‹nº›</a:t>
            </a:fld>
            <a:endParaRPr lang="pt-BR" sz="1600" b="0" i="0">
              <a:solidFill>
                <a:schemeClr val="bg1">
                  <a:alpha val="65000"/>
                </a:schemeClr>
              </a:solidFill>
              <a:latin typeface="Lato" panose="020F0502020204030203" pitchFamily="34" charset="77"/>
              <a:ea typeface="Arial Narrow" charset="0"/>
              <a:cs typeface="Arial Narrow" charset="0"/>
            </a:endParaRPr>
          </a:p>
        </p:txBody>
      </p:sp>
      <p:sp>
        <p:nvSpPr>
          <p:cNvPr id="4" name="Text Placeholder 8">
            <a:extLst>
              <a:ext uri="{FF2B5EF4-FFF2-40B4-BE49-F238E27FC236}">
                <a16:creationId xmlns="" xmlns:a16="http://schemas.microsoft.com/office/drawing/2014/main" id="{DA6657A7-BD3A-5641-972F-425B2E7673D2}"/>
              </a:ext>
            </a:extLst>
          </p:cNvPr>
          <p:cNvSpPr>
            <a:spLocks noGrp="1"/>
          </p:cNvSpPr>
          <p:nvPr>
            <p:ph type="body" sz="quarter" idx="12" hasCustomPrompt="1"/>
          </p:nvPr>
        </p:nvSpPr>
        <p:spPr>
          <a:xfrm>
            <a:off x="1584960" y="5632704"/>
            <a:ext cx="5157216" cy="2145792"/>
          </a:xfrm>
          <a:prstGeom prst="rect">
            <a:avLst/>
          </a:prstGeom>
        </p:spPr>
        <p:txBody>
          <a:bodyPr anchor="t">
            <a:noAutofit/>
          </a:bodyPr>
          <a:lstStyle>
            <a:lvl1pPr marL="0" indent="0" algn="l">
              <a:lnSpc>
                <a:spcPts val="3200"/>
              </a:lnSpc>
              <a:spcBef>
                <a:spcPts val="0"/>
              </a:spcBef>
              <a:buNone/>
              <a:defRPr sz="2800" b="0" i="0" baseline="0">
                <a:solidFill>
                  <a:schemeClr val="tx1"/>
                </a:solidFill>
                <a:latin typeface="Lato" panose="020F0502020204030203" pitchFamily="34" charset="77"/>
                <a:ea typeface="Lato" panose="020F0502020204030203" pitchFamily="34" charset="77"/>
                <a:cs typeface="Arial Narrow" charset="0"/>
              </a:defRPr>
            </a:lvl1pPr>
          </a:lstStyle>
          <a:p>
            <a:pPr lvl="0"/>
            <a:r>
              <a:rPr lang="en-US"/>
              <a:t>Novo template para criação de apresentações.</a:t>
            </a:r>
          </a:p>
        </p:txBody>
      </p:sp>
      <p:sp>
        <p:nvSpPr>
          <p:cNvPr id="5" name="Text Placeholder 8">
            <a:extLst>
              <a:ext uri="{FF2B5EF4-FFF2-40B4-BE49-F238E27FC236}">
                <a16:creationId xmlns="" xmlns:a16="http://schemas.microsoft.com/office/drawing/2014/main" id="{9903A6BB-A0B4-CF46-8796-4C576752C0C1}"/>
              </a:ext>
            </a:extLst>
          </p:cNvPr>
          <p:cNvSpPr>
            <a:spLocks noGrp="1"/>
          </p:cNvSpPr>
          <p:nvPr>
            <p:ph type="body" sz="quarter" idx="10" hasCustomPrompt="1"/>
          </p:nvPr>
        </p:nvSpPr>
        <p:spPr>
          <a:xfrm>
            <a:off x="1584959" y="2894025"/>
            <a:ext cx="6146929" cy="2117812"/>
          </a:xfrm>
          <a:prstGeom prst="rect">
            <a:avLst/>
          </a:prstGeom>
        </p:spPr>
        <p:txBody>
          <a:bodyPr anchor="t">
            <a:noAutofit/>
          </a:bodyPr>
          <a:lstStyle>
            <a:lvl1pPr marL="0" indent="0" algn="l">
              <a:lnSpc>
                <a:spcPts val="8200"/>
              </a:lnSpc>
              <a:buNone/>
              <a:defRPr sz="82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SEPARATA VÍDEO</a:t>
            </a:r>
            <a:endParaRPr lang="pt-BR"/>
          </a:p>
        </p:txBody>
      </p:sp>
      <p:pic>
        <p:nvPicPr>
          <p:cNvPr id="6" name="Picture 5">
            <a:extLst>
              <a:ext uri="{FF2B5EF4-FFF2-40B4-BE49-F238E27FC236}">
                <a16:creationId xmlns="" xmlns:a16="http://schemas.microsoft.com/office/drawing/2014/main" id="{6C735F86-72C9-4D48-A775-59C1C2E97B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058011" y="5071872"/>
            <a:ext cx="843465" cy="658368"/>
          </a:xfrm>
          <a:prstGeom prst="rect">
            <a:avLst/>
          </a:prstGeom>
        </p:spPr>
      </p:pic>
    </p:spTree>
    <p:extLst>
      <p:ext uri="{BB962C8B-B14F-4D97-AF65-F5344CB8AC3E}">
        <p14:creationId xmlns:p14="http://schemas.microsoft.com/office/powerpoint/2010/main" val="126788961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cerramen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8">
            <a:extLst>
              <a:ext uri="{FF2B5EF4-FFF2-40B4-BE49-F238E27FC236}">
                <a16:creationId xmlns="" xmlns:a16="http://schemas.microsoft.com/office/drawing/2014/main" id="{6003AC7B-BD7C-DC48-A941-33FCECFB94B1}"/>
              </a:ext>
            </a:extLst>
          </p:cNvPr>
          <p:cNvSpPr>
            <a:spLocks noGrp="1"/>
          </p:cNvSpPr>
          <p:nvPr>
            <p:ph type="body" sz="quarter" idx="11" hasCustomPrompt="1"/>
          </p:nvPr>
        </p:nvSpPr>
        <p:spPr>
          <a:xfrm>
            <a:off x="1232763" y="1171351"/>
            <a:ext cx="4811794" cy="895374"/>
          </a:xfrm>
          <a:prstGeom prst="rect">
            <a:avLst/>
          </a:prstGeom>
        </p:spPr>
        <p:txBody>
          <a:bodyPr>
            <a:normAutofit/>
          </a:bodyPr>
          <a:lstStyle>
            <a:lvl1pPr marL="0" indent="0" algn="l">
              <a:lnSpc>
                <a:spcPts val="6300"/>
              </a:lnSpc>
              <a:buNone/>
              <a:defRPr sz="54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OBRIGADO</a:t>
            </a:r>
          </a:p>
        </p:txBody>
      </p:sp>
      <p:pic>
        <p:nvPicPr>
          <p:cNvPr id="16" name="Picture 7">
            <a:extLst>
              <a:ext uri="{FF2B5EF4-FFF2-40B4-BE49-F238E27FC236}">
                <a16:creationId xmlns="" xmlns:a16="http://schemas.microsoft.com/office/drawing/2014/main" id="{E7E83F48-70AF-3C43-A6F5-1A721B311F7A}"/>
              </a:ext>
            </a:extLst>
          </p:cNvPr>
          <p:cNvPicPr>
            <a:picLocks noChangeAspect="1"/>
          </p:cNvPicPr>
          <p:nvPr userDrawn="1"/>
        </p:nvPicPr>
        <p:blipFill>
          <a:blip r:embed="rId3">
            <a:biLevel thresh="25000"/>
          </a:blip>
          <a:srcRect/>
          <a:stretch>
            <a:fillRect/>
          </a:stretch>
        </p:blipFill>
        <p:spPr bwMode="auto">
          <a:xfrm>
            <a:off x="1232763" y="2377035"/>
            <a:ext cx="1059690" cy="1059687"/>
          </a:xfrm>
          <a:prstGeom prst="rect">
            <a:avLst/>
          </a:prstGeom>
          <a:noFill/>
          <a:ln w="9525">
            <a:noFill/>
            <a:miter lim="800000"/>
            <a:headEnd/>
            <a:tailEnd/>
          </a:ln>
        </p:spPr>
      </p:pic>
      <p:sp>
        <p:nvSpPr>
          <p:cNvPr id="17" name="Text Placeholder 8">
            <a:extLst>
              <a:ext uri="{FF2B5EF4-FFF2-40B4-BE49-F238E27FC236}">
                <a16:creationId xmlns="" xmlns:a16="http://schemas.microsoft.com/office/drawing/2014/main" id="{01FCEFE7-32F6-814F-BA96-3769C5F229A8}"/>
              </a:ext>
            </a:extLst>
          </p:cNvPr>
          <p:cNvSpPr>
            <a:spLocks noGrp="1"/>
          </p:cNvSpPr>
          <p:nvPr>
            <p:ph type="body" sz="quarter" idx="12" hasCustomPrompt="1"/>
          </p:nvPr>
        </p:nvSpPr>
        <p:spPr>
          <a:xfrm>
            <a:off x="2485468" y="2648330"/>
            <a:ext cx="6287991" cy="440524"/>
          </a:xfrm>
          <a:prstGeom prst="rect">
            <a:avLst/>
          </a:prstGeom>
        </p:spPr>
        <p:txBody>
          <a:bodyPr anchor="t">
            <a:noAutofit/>
          </a:bodyPr>
          <a:lstStyle>
            <a:lvl1pPr marL="0" indent="0" algn="l">
              <a:lnSpc>
                <a:spcPct val="100000"/>
              </a:lnSpc>
              <a:buNone/>
              <a:defRPr sz="2400" b="1"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NOME E ÚLTIMO SOBRENOME</a:t>
            </a:r>
          </a:p>
        </p:txBody>
      </p:sp>
      <p:sp>
        <p:nvSpPr>
          <p:cNvPr id="18" name="Text Placeholder 8">
            <a:extLst>
              <a:ext uri="{FF2B5EF4-FFF2-40B4-BE49-F238E27FC236}">
                <a16:creationId xmlns="" xmlns:a16="http://schemas.microsoft.com/office/drawing/2014/main" id="{E206C24C-A1B4-584A-9EE5-833BE5CE2F68}"/>
              </a:ext>
            </a:extLst>
          </p:cNvPr>
          <p:cNvSpPr>
            <a:spLocks noGrp="1"/>
          </p:cNvSpPr>
          <p:nvPr>
            <p:ph type="body" sz="quarter" idx="13" hasCustomPrompt="1"/>
          </p:nvPr>
        </p:nvSpPr>
        <p:spPr>
          <a:xfrm>
            <a:off x="2485468" y="3223456"/>
            <a:ext cx="6287991" cy="483963"/>
          </a:xfrm>
          <a:prstGeom prst="rect">
            <a:avLst/>
          </a:prstGeom>
        </p:spPr>
        <p:txBody>
          <a:bodyPr anchor="t">
            <a:noAutofit/>
          </a:bodyPr>
          <a:lstStyle>
            <a:lvl1pPr marL="0" marR="0" indent="0" algn="l" defTabSz="725531" rtl="0" eaLnBrk="1" fontAlgn="auto" latinLnBrk="0" hangingPunct="1">
              <a:lnSpc>
                <a:spcPct val="100000"/>
              </a:lnSpc>
              <a:spcBef>
                <a:spcPts val="52"/>
              </a:spcBef>
              <a:spcAft>
                <a:spcPts val="600"/>
              </a:spcAft>
              <a:buClrTx/>
              <a:buSzTx/>
              <a:buFont typeface="+mj-lt"/>
              <a:buNone/>
              <a:tabLst/>
              <a:defRPr sz="2400" b="0" i="0" baseline="0">
                <a:solidFill>
                  <a:schemeClr val="bg2"/>
                </a:solidFill>
                <a:latin typeface="Lato" panose="020F0502020204030203" pitchFamily="34" charset="77"/>
                <a:ea typeface="Lato" panose="020F0502020204030203" pitchFamily="34" charset="77"/>
                <a:cs typeface="Arial Narrow" charset="0"/>
              </a:defRPr>
            </a:lvl1pPr>
          </a:lstStyle>
          <a:p>
            <a:pPr lvl="0"/>
            <a:r>
              <a:rPr lang="en-US" dirty="0" err="1"/>
              <a:t>Área</a:t>
            </a:r>
            <a:r>
              <a:rPr lang="en-US" dirty="0"/>
              <a:t> de </a:t>
            </a:r>
            <a:r>
              <a:rPr lang="en-US" dirty="0" err="1"/>
              <a:t>atuação</a:t>
            </a:r>
            <a:endParaRPr lang="en-US" dirty="0"/>
          </a:p>
        </p:txBody>
      </p:sp>
      <p:sp>
        <p:nvSpPr>
          <p:cNvPr id="19" name="Text Placeholder 8">
            <a:extLst>
              <a:ext uri="{FF2B5EF4-FFF2-40B4-BE49-F238E27FC236}">
                <a16:creationId xmlns="" xmlns:a16="http://schemas.microsoft.com/office/drawing/2014/main" id="{F09307F7-602A-8E46-8E64-198AA6F423CB}"/>
              </a:ext>
            </a:extLst>
          </p:cNvPr>
          <p:cNvSpPr>
            <a:spLocks noGrp="1"/>
          </p:cNvSpPr>
          <p:nvPr>
            <p:ph type="body" sz="quarter" idx="14" hasCustomPrompt="1"/>
          </p:nvPr>
        </p:nvSpPr>
        <p:spPr>
          <a:xfrm>
            <a:off x="2485468" y="3842021"/>
            <a:ext cx="6287991" cy="483963"/>
          </a:xfrm>
          <a:prstGeom prst="rect">
            <a:avLst/>
          </a:prstGeom>
        </p:spPr>
        <p:txBody>
          <a:bodyPr anchor="t">
            <a:noAutofit/>
          </a:bodyPr>
          <a:lstStyle>
            <a:lvl1pPr marL="0" marR="0" indent="0" algn="l" defTabSz="725531" rtl="0" eaLnBrk="1" fontAlgn="auto" latinLnBrk="0" hangingPunct="1">
              <a:lnSpc>
                <a:spcPct val="100000"/>
              </a:lnSpc>
              <a:spcBef>
                <a:spcPts val="52"/>
              </a:spcBef>
              <a:spcAft>
                <a:spcPts val="600"/>
              </a:spcAft>
              <a:buClrTx/>
              <a:buSzTx/>
              <a:buFont typeface="+mj-lt"/>
              <a:buNone/>
              <a:tabLst/>
              <a:defRPr sz="2400" b="0" i="0" baseline="0">
                <a:solidFill>
                  <a:schemeClr val="bg2"/>
                </a:solidFill>
                <a:latin typeface="Lato" panose="020F0502020204030203" pitchFamily="34" charset="77"/>
                <a:ea typeface="Lato" panose="020F0502020204030203" pitchFamily="34" charset="77"/>
                <a:cs typeface="Arial Narrow" charset="0"/>
              </a:defRPr>
            </a:lvl1pPr>
          </a:lstStyle>
          <a:p>
            <a:pPr lvl="0"/>
            <a:r>
              <a:rPr lang="en-US" dirty="0"/>
              <a:t>Contato telefônico</a:t>
            </a:r>
          </a:p>
        </p:txBody>
      </p:sp>
      <p:sp>
        <p:nvSpPr>
          <p:cNvPr id="20" name="Text Placeholder 8">
            <a:extLst>
              <a:ext uri="{FF2B5EF4-FFF2-40B4-BE49-F238E27FC236}">
                <a16:creationId xmlns="" xmlns:a16="http://schemas.microsoft.com/office/drawing/2014/main" id="{ACC8E08F-1D0F-8C45-883D-013D903EB37C}"/>
              </a:ext>
            </a:extLst>
          </p:cNvPr>
          <p:cNvSpPr>
            <a:spLocks noGrp="1"/>
          </p:cNvSpPr>
          <p:nvPr>
            <p:ph type="body" sz="quarter" idx="15" hasCustomPrompt="1"/>
          </p:nvPr>
        </p:nvSpPr>
        <p:spPr>
          <a:xfrm>
            <a:off x="2485468" y="4460586"/>
            <a:ext cx="6287991" cy="483963"/>
          </a:xfrm>
          <a:prstGeom prst="rect">
            <a:avLst/>
          </a:prstGeom>
        </p:spPr>
        <p:txBody>
          <a:bodyPr anchor="t">
            <a:noAutofit/>
          </a:bodyPr>
          <a:lstStyle>
            <a:lvl1pPr marL="0" marR="0" indent="0" algn="l" defTabSz="725531" rtl="0" eaLnBrk="1" fontAlgn="auto" latinLnBrk="0" hangingPunct="1">
              <a:lnSpc>
                <a:spcPct val="100000"/>
              </a:lnSpc>
              <a:spcBef>
                <a:spcPts val="52"/>
              </a:spcBef>
              <a:spcAft>
                <a:spcPts val="600"/>
              </a:spcAft>
              <a:buClrTx/>
              <a:buSzTx/>
              <a:buFont typeface="+mj-lt"/>
              <a:buNone/>
              <a:tabLst/>
              <a:defRPr sz="2400" b="0" i="0" baseline="0">
                <a:solidFill>
                  <a:schemeClr val="bg2"/>
                </a:solidFill>
                <a:latin typeface="Lato" panose="020F0502020204030203" pitchFamily="34" charset="77"/>
                <a:ea typeface="Lato" panose="020F0502020204030203" pitchFamily="34" charset="77"/>
                <a:cs typeface="Arial Narrow" charset="0"/>
              </a:defRPr>
            </a:lvl1pPr>
          </a:lstStyle>
          <a:p>
            <a:pPr lvl="0"/>
            <a:r>
              <a:rPr lang="en-US" dirty="0"/>
              <a:t>E-mail@totvs.com.br</a:t>
            </a:r>
          </a:p>
        </p:txBody>
      </p:sp>
      <p:sp>
        <p:nvSpPr>
          <p:cNvPr id="21" name="Text Placeholder 3">
            <a:extLst>
              <a:ext uri="{FF2B5EF4-FFF2-40B4-BE49-F238E27FC236}">
                <a16:creationId xmlns="" xmlns:a16="http://schemas.microsoft.com/office/drawing/2014/main" id="{988AB966-FF0A-6E43-BD2F-392942FB8E55}"/>
              </a:ext>
            </a:extLst>
          </p:cNvPr>
          <p:cNvSpPr>
            <a:spLocks noGrp="1"/>
          </p:cNvSpPr>
          <p:nvPr>
            <p:ph type="body" sz="quarter" idx="16" hasCustomPrompt="1"/>
          </p:nvPr>
        </p:nvSpPr>
        <p:spPr>
          <a:xfrm>
            <a:off x="9522887" y="5290560"/>
            <a:ext cx="5347356" cy="397546"/>
          </a:xfrm>
          <a:prstGeom prst="rect">
            <a:avLst/>
          </a:prstGeom>
        </p:spPr>
        <p:txBody>
          <a:bodyPr/>
          <a:lstStyle>
            <a:lvl1pPr marL="0" indent="0">
              <a:buNone/>
              <a:defRPr sz="2000" b="1" i="0">
                <a:solidFill>
                  <a:srgbClr val="FFFFFF"/>
                </a:solidFill>
                <a:latin typeface="Lato Black" panose="020F0502020204030203" pitchFamily="34" charset="77"/>
                <a:ea typeface="Lato Black" panose="020F0502020204030203" pitchFamily="34" charset="77"/>
                <a:cs typeface="Arial Narrow" charset="0"/>
              </a:defRPr>
            </a:lvl1pPr>
          </a:lstStyle>
          <a:p>
            <a:pPr lvl="0"/>
            <a:r>
              <a:rPr lang="pt-BR"/>
              <a:t>Tecnologia + Conhecimento são nosso DNA.</a:t>
            </a:r>
          </a:p>
        </p:txBody>
      </p:sp>
      <p:sp>
        <p:nvSpPr>
          <p:cNvPr id="22" name="Text Placeholder 3">
            <a:extLst>
              <a:ext uri="{FF2B5EF4-FFF2-40B4-BE49-F238E27FC236}">
                <a16:creationId xmlns="" xmlns:a16="http://schemas.microsoft.com/office/drawing/2014/main" id="{BC5B7798-87C0-A047-BEB6-F6BD740C4835}"/>
              </a:ext>
            </a:extLst>
          </p:cNvPr>
          <p:cNvSpPr>
            <a:spLocks noGrp="1"/>
          </p:cNvSpPr>
          <p:nvPr>
            <p:ph type="body" sz="quarter" idx="17" hasCustomPrompt="1"/>
          </p:nvPr>
        </p:nvSpPr>
        <p:spPr>
          <a:xfrm>
            <a:off x="9522887" y="7191603"/>
            <a:ext cx="5207619" cy="435354"/>
          </a:xfrm>
          <a:prstGeom prst="rect">
            <a:avLst/>
          </a:prstGeom>
        </p:spPr>
        <p:txBody>
          <a:bodyPr/>
          <a:lstStyle>
            <a:lvl1pPr marL="0" indent="0">
              <a:buNone/>
              <a:defRPr sz="2400" b="1" i="0">
                <a:solidFill>
                  <a:schemeClr val="accent5"/>
                </a:solidFill>
                <a:latin typeface="Lato Black" panose="020F0502020204030203" pitchFamily="34" charset="77"/>
                <a:ea typeface="Lato Black" panose="020F0502020204030203" pitchFamily="34" charset="77"/>
                <a:cs typeface="Arial Narrow" charset="0"/>
              </a:defRPr>
            </a:lvl1pPr>
          </a:lstStyle>
          <a:p>
            <a:pPr lvl="0"/>
            <a:r>
              <a:rPr lang="pt-BR"/>
              <a:t>#SOMOSTOTVERS</a:t>
            </a:r>
          </a:p>
        </p:txBody>
      </p:sp>
      <p:sp>
        <p:nvSpPr>
          <p:cNvPr id="24" name="Text Placeholder 3">
            <a:extLst>
              <a:ext uri="{FF2B5EF4-FFF2-40B4-BE49-F238E27FC236}">
                <a16:creationId xmlns="" xmlns:a16="http://schemas.microsoft.com/office/drawing/2014/main" id="{09AAA2EE-29A6-7E4F-ACE5-6B8881F4D819}"/>
              </a:ext>
            </a:extLst>
          </p:cNvPr>
          <p:cNvSpPr>
            <a:spLocks noGrp="1"/>
          </p:cNvSpPr>
          <p:nvPr>
            <p:ph type="body" sz="quarter" idx="19" hasCustomPrompt="1"/>
          </p:nvPr>
        </p:nvSpPr>
        <p:spPr>
          <a:xfrm>
            <a:off x="9522887" y="5731380"/>
            <a:ext cx="5347356" cy="397546"/>
          </a:xfrm>
          <a:prstGeom prst="rect">
            <a:avLst/>
          </a:prstGeom>
        </p:spPr>
        <p:txBody>
          <a:bodyPr/>
          <a:lstStyle>
            <a:lvl1pPr marL="0" indent="0">
              <a:buNone/>
              <a:defRPr sz="2000" b="1" i="0">
                <a:solidFill>
                  <a:srgbClr val="FFFFFF"/>
                </a:solidFill>
                <a:latin typeface="Lato Black" panose="020F0502020204030203" pitchFamily="34" charset="77"/>
                <a:ea typeface="Lato Black" panose="020F0502020204030203" pitchFamily="34" charset="77"/>
                <a:cs typeface="Arial Narrow" charset="0"/>
              </a:defRPr>
            </a:lvl1pPr>
          </a:lstStyle>
          <a:p>
            <a:pPr lvl="0"/>
            <a:r>
              <a:rPr lang="pt-BR"/>
              <a:t>O sucesso do cliente é o nosso sucesso.</a:t>
            </a:r>
          </a:p>
        </p:txBody>
      </p:sp>
      <p:sp>
        <p:nvSpPr>
          <p:cNvPr id="25" name="Text Placeholder 3">
            <a:extLst>
              <a:ext uri="{FF2B5EF4-FFF2-40B4-BE49-F238E27FC236}">
                <a16:creationId xmlns="" xmlns:a16="http://schemas.microsoft.com/office/drawing/2014/main" id="{7E9CD43A-3CDA-9544-9527-CC6023E70A71}"/>
              </a:ext>
            </a:extLst>
          </p:cNvPr>
          <p:cNvSpPr>
            <a:spLocks noGrp="1"/>
          </p:cNvSpPr>
          <p:nvPr>
            <p:ph type="body" sz="quarter" idx="20" hasCustomPrompt="1"/>
          </p:nvPr>
        </p:nvSpPr>
        <p:spPr>
          <a:xfrm>
            <a:off x="9522887" y="6172200"/>
            <a:ext cx="5347356" cy="397546"/>
          </a:xfrm>
          <a:prstGeom prst="rect">
            <a:avLst/>
          </a:prstGeom>
        </p:spPr>
        <p:txBody>
          <a:bodyPr/>
          <a:lstStyle>
            <a:lvl1pPr marL="0" indent="0">
              <a:buNone/>
              <a:defRPr sz="2000" b="1" i="0">
                <a:solidFill>
                  <a:srgbClr val="FFFFFF"/>
                </a:solidFill>
                <a:latin typeface="Lato Black" panose="020F0502020204030203" pitchFamily="34" charset="77"/>
                <a:ea typeface="Lato Black" panose="020F0502020204030203" pitchFamily="34" charset="77"/>
                <a:cs typeface="Arial Narrow" charset="0"/>
              </a:defRPr>
            </a:lvl1pPr>
          </a:lstStyle>
          <a:p>
            <a:pPr lvl="0"/>
            <a:r>
              <a:rPr lang="pt-BR"/>
              <a:t>Valorizamos gente boa que é boa gente.</a:t>
            </a:r>
          </a:p>
        </p:txBody>
      </p:sp>
      <p:grpSp>
        <p:nvGrpSpPr>
          <p:cNvPr id="26" name="Group 25">
            <a:extLst>
              <a:ext uri="{FF2B5EF4-FFF2-40B4-BE49-F238E27FC236}">
                <a16:creationId xmlns="" xmlns:a16="http://schemas.microsoft.com/office/drawing/2014/main" id="{86BAA51E-57D2-E94E-8B16-6A3BC6D596D2}"/>
              </a:ext>
            </a:extLst>
          </p:cNvPr>
          <p:cNvGrpSpPr/>
          <p:nvPr userDrawn="1"/>
        </p:nvGrpSpPr>
        <p:grpSpPr>
          <a:xfrm>
            <a:off x="1232763" y="7145854"/>
            <a:ext cx="4949195" cy="1089835"/>
            <a:chOff x="1786771" y="6857118"/>
            <a:chExt cx="4760989" cy="1048391"/>
          </a:xfrm>
        </p:grpSpPr>
        <p:grpSp>
          <p:nvGrpSpPr>
            <p:cNvPr id="27" name="Group 26">
              <a:extLst>
                <a:ext uri="{FF2B5EF4-FFF2-40B4-BE49-F238E27FC236}">
                  <a16:creationId xmlns="" xmlns:a16="http://schemas.microsoft.com/office/drawing/2014/main" id="{A3C79164-35AE-A740-9DEA-FB855BA830B2}"/>
                </a:ext>
              </a:extLst>
            </p:cNvPr>
            <p:cNvGrpSpPr/>
            <p:nvPr userDrawn="1"/>
          </p:nvGrpSpPr>
          <p:grpSpPr>
            <a:xfrm>
              <a:off x="1786771" y="6865413"/>
              <a:ext cx="1721247" cy="523073"/>
              <a:chOff x="1786771" y="6761198"/>
              <a:chExt cx="1721247" cy="523073"/>
            </a:xfrm>
          </p:grpSpPr>
          <p:pic>
            <p:nvPicPr>
              <p:cNvPr id="37" name="Picture 36" descr="icone_face.png">
                <a:extLst>
                  <a:ext uri="{FF2B5EF4-FFF2-40B4-BE49-F238E27FC236}">
                    <a16:creationId xmlns="" xmlns:a16="http://schemas.microsoft.com/office/drawing/2014/main" id="{22FCB6EE-BF10-E34F-BDEB-CB1EF4220FF7}"/>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1500"/>
                        </a14:imgEffect>
                        <a14:imgEffect>
                          <a14:saturation sat="270000"/>
                        </a14:imgEffect>
                        <a14:imgEffect>
                          <a14:brightnessContrast bright="-75000" contrast="12000"/>
                        </a14:imgEffect>
                      </a14:imgLayer>
                    </a14:imgProps>
                  </a:ext>
                  <a:ext uri="{28A0092B-C50C-407E-A947-70E740481C1C}">
                    <a14:useLocalDpi xmlns:a14="http://schemas.microsoft.com/office/drawing/2010/main" val="0"/>
                  </a:ext>
                </a:extLst>
              </a:blip>
              <a:stretch>
                <a:fillRect/>
              </a:stretch>
            </p:blipFill>
            <p:spPr>
              <a:xfrm>
                <a:off x="1786771" y="6841880"/>
                <a:ext cx="297150" cy="297150"/>
              </a:xfrm>
              <a:prstGeom prst="rect">
                <a:avLst/>
              </a:prstGeom>
            </p:spPr>
          </p:pic>
          <p:sp>
            <p:nvSpPr>
              <p:cNvPr id="38" name="TextBox 37">
                <a:extLst>
                  <a:ext uri="{FF2B5EF4-FFF2-40B4-BE49-F238E27FC236}">
                    <a16:creationId xmlns="" xmlns:a16="http://schemas.microsoft.com/office/drawing/2014/main" id="{D13ED939-A49D-9D45-8A28-F8434D20D529}"/>
                  </a:ext>
                </a:extLst>
              </p:cNvPr>
              <p:cNvSpPr txBox="1"/>
              <p:nvPr userDrawn="1"/>
            </p:nvSpPr>
            <p:spPr>
              <a:xfrm>
                <a:off x="2097368" y="6761198"/>
                <a:ext cx="1410650" cy="523073"/>
              </a:xfrm>
              <a:prstGeom prst="rect">
                <a:avLst/>
              </a:prstGeom>
            </p:spPr>
            <p:txBody>
              <a:bodyPr wrap="square" rtlCol="0">
                <a:normAutofit fontScale="92500"/>
              </a:bodyPr>
              <a:lstStyle/>
              <a:p>
                <a:pPr>
                  <a:lnSpc>
                    <a:spcPct val="100000"/>
                  </a:lnSpc>
                </a:pPr>
                <a:r>
                  <a:rPr lang="pt-BR" sz="2400" b="0" i="0">
                    <a:solidFill>
                      <a:schemeClr val="bg2"/>
                    </a:solidFill>
                    <a:latin typeface="Lato" panose="020F0502020204030203" pitchFamily="34" charset="77"/>
                    <a:ea typeface="Arial Narrow" charset="0"/>
                    <a:cs typeface="Arial Narrow" charset="0"/>
                  </a:rPr>
                  <a:t>totvs.com</a:t>
                </a:r>
              </a:p>
            </p:txBody>
          </p:sp>
        </p:grpSp>
        <p:grpSp>
          <p:nvGrpSpPr>
            <p:cNvPr id="28" name="Group 27">
              <a:extLst>
                <a:ext uri="{FF2B5EF4-FFF2-40B4-BE49-F238E27FC236}">
                  <a16:creationId xmlns="" xmlns:a16="http://schemas.microsoft.com/office/drawing/2014/main" id="{971ABA4C-3CF6-B84D-8116-59061674AD4A}"/>
                </a:ext>
              </a:extLst>
            </p:cNvPr>
            <p:cNvGrpSpPr/>
            <p:nvPr userDrawn="1"/>
          </p:nvGrpSpPr>
          <p:grpSpPr>
            <a:xfrm>
              <a:off x="1794077" y="7382436"/>
              <a:ext cx="1507385" cy="523073"/>
              <a:chOff x="3443257" y="6761198"/>
              <a:chExt cx="1507385" cy="523073"/>
            </a:xfrm>
          </p:grpSpPr>
          <p:pic>
            <p:nvPicPr>
              <p:cNvPr id="35" name="Picture 34">
                <a:extLst>
                  <a:ext uri="{FF2B5EF4-FFF2-40B4-BE49-F238E27FC236}">
                    <a16:creationId xmlns="" xmlns:a16="http://schemas.microsoft.com/office/drawing/2014/main" id="{876B09B6-26C2-1D45-8B85-4561EDF6AC70}"/>
                  </a:ext>
                </a:extLst>
              </p:cNvPr>
              <p:cNvPicPr>
                <a:picLocks noChangeAspect="1"/>
              </p:cNvPicPr>
              <p:nvPr userDrawn="1"/>
            </p:nvPicPr>
            <p:blipFill>
              <a:blip r:embed="rId6">
                <a:extLst>
                  <a:ext uri="{BEBA8EAE-BF5A-486C-A8C5-ECC9F3942E4B}">
                    <a14:imgProps xmlns:a14="http://schemas.microsoft.com/office/drawing/2010/main">
                      <a14:imgLayer r:embed="rId7">
                        <a14:imgEffect>
                          <a14:colorTemperature colorTemp="11500"/>
                        </a14:imgEffect>
                        <a14:imgEffect>
                          <a14:saturation sat="270000"/>
                        </a14:imgEffect>
                        <a14:imgEffect>
                          <a14:brightnessContrast bright="-75000" contrast="12000"/>
                        </a14:imgEffect>
                      </a14:imgLayer>
                    </a14:imgProps>
                  </a:ext>
                  <a:ext uri="{28A0092B-C50C-407E-A947-70E740481C1C}">
                    <a14:useLocalDpi xmlns:a14="http://schemas.microsoft.com/office/drawing/2010/main" val="0"/>
                  </a:ext>
                </a:extLst>
              </a:blip>
              <a:stretch>
                <a:fillRect/>
              </a:stretch>
            </p:blipFill>
            <p:spPr>
              <a:xfrm>
                <a:off x="3443257" y="6841880"/>
                <a:ext cx="297150" cy="297150"/>
              </a:xfrm>
              <a:prstGeom prst="rect">
                <a:avLst/>
              </a:prstGeom>
            </p:spPr>
          </p:pic>
          <p:sp>
            <p:nvSpPr>
              <p:cNvPr id="36" name="TextBox 35">
                <a:extLst>
                  <a:ext uri="{FF2B5EF4-FFF2-40B4-BE49-F238E27FC236}">
                    <a16:creationId xmlns="" xmlns:a16="http://schemas.microsoft.com/office/drawing/2014/main" id="{F93A76A7-BB44-E44B-B9E8-2D25AA7DE9D6}"/>
                  </a:ext>
                </a:extLst>
              </p:cNvPr>
              <p:cNvSpPr txBox="1"/>
              <p:nvPr userDrawn="1"/>
            </p:nvSpPr>
            <p:spPr>
              <a:xfrm>
                <a:off x="3753854" y="6761198"/>
                <a:ext cx="1196788" cy="523073"/>
              </a:xfrm>
              <a:prstGeom prst="rect">
                <a:avLst/>
              </a:prstGeom>
            </p:spPr>
            <p:txBody>
              <a:bodyPr wrap="square" rtlCol="0">
                <a:normAutofit/>
              </a:bodyPr>
              <a:lstStyle/>
              <a:p>
                <a:pPr>
                  <a:lnSpc>
                    <a:spcPct val="100000"/>
                  </a:lnSpc>
                </a:pPr>
                <a:r>
                  <a:rPr lang="pt-BR" sz="2400" b="0" i="0">
                    <a:solidFill>
                      <a:schemeClr val="bg2"/>
                    </a:solidFill>
                    <a:latin typeface="Lato" panose="020F0502020204030203" pitchFamily="34" charset="77"/>
                    <a:ea typeface="Arial Narrow" charset="0"/>
                    <a:cs typeface="Arial Narrow" charset="0"/>
                  </a:rPr>
                  <a:t>@totvs</a:t>
                </a:r>
              </a:p>
            </p:txBody>
          </p:sp>
        </p:grpSp>
        <p:grpSp>
          <p:nvGrpSpPr>
            <p:cNvPr id="29" name="Group 28">
              <a:extLst>
                <a:ext uri="{FF2B5EF4-FFF2-40B4-BE49-F238E27FC236}">
                  <a16:creationId xmlns="" xmlns:a16="http://schemas.microsoft.com/office/drawing/2014/main" id="{A02F3F2E-C158-DA4C-9B2F-D37D455E8D87}"/>
                </a:ext>
              </a:extLst>
            </p:cNvPr>
            <p:cNvGrpSpPr/>
            <p:nvPr userDrawn="1"/>
          </p:nvGrpSpPr>
          <p:grpSpPr>
            <a:xfrm>
              <a:off x="3816320" y="6857118"/>
              <a:ext cx="2731440" cy="523073"/>
              <a:chOff x="1786771" y="7777125"/>
              <a:chExt cx="2731440" cy="523073"/>
            </a:xfrm>
          </p:grpSpPr>
          <p:pic>
            <p:nvPicPr>
              <p:cNvPr id="33" name="Picture 32">
                <a:extLst>
                  <a:ext uri="{FF2B5EF4-FFF2-40B4-BE49-F238E27FC236}">
                    <a16:creationId xmlns="" xmlns:a16="http://schemas.microsoft.com/office/drawing/2014/main" id="{B75F141A-C40F-DC44-B388-CCBA4249DB87}"/>
                  </a:ext>
                </a:extLst>
              </p:cNvPr>
              <p:cNvPicPr>
                <a:picLocks noChangeAspect="1"/>
              </p:cNvPicPr>
              <p:nvPr userDrawn="1"/>
            </p:nvPicPr>
            <p:blipFill>
              <a:blip r:embed="rId8">
                <a:extLst>
                  <a:ext uri="{BEBA8EAE-BF5A-486C-A8C5-ECC9F3942E4B}">
                    <a14:imgProps xmlns:a14="http://schemas.microsoft.com/office/drawing/2010/main">
                      <a14:imgLayer r:embed="rId9">
                        <a14:imgEffect>
                          <a14:colorTemperature colorTemp="11500"/>
                        </a14:imgEffect>
                        <a14:imgEffect>
                          <a14:brightnessContrast bright="-75000" contrast="12000"/>
                        </a14:imgEffect>
                      </a14:imgLayer>
                    </a14:imgProps>
                  </a:ext>
                  <a:ext uri="{28A0092B-C50C-407E-A947-70E740481C1C}">
                    <a14:useLocalDpi xmlns:a14="http://schemas.microsoft.com/office/drawing/2010/main" val="0"/>
                  </a:ext>
                </a:extLst>
              </a:blip>
              <a:stretch>
                <a:fillRect/>
              </a:stretch>
            </p:blipFill>
            <p:spPr>
              <a:xfrm>
                <a:off x="1786771" y="7878104"/>
                <a:ext cx="297150" cy="297150"/>
              </a:xfrm>
              <a:prstGeom prst="rect">
                <a:avLst/>
              </a:prstGeom>
            </p:spPr>
          </p:pic>
          <p:sp>
            <p:nvSpPr>
              <p:cNvPr id="34" name="TextBox 33">
                <a:extLst>
                  <a:ext uri="{FF2B5EF4-FFF2-40B4-BE49-F238E27FC236}">
                    <a16:creationId xmlns="" xmlns:a16="http://schemas.microsoft.com/office/drawing/2014/main" id="{ABA633FE-A61C-A94D-8ADD-6AE2BE127BB6}"/>
                  </a:ext>
                </a:extLst>
              </p:cNvPr>
              <p:cNvSpPr txBox="1"/>
              <p:nvPr userDrawn="1"/>
            </p:nvSpPr>
            <p:spPr>
              <a:xfrm>
                <a:off x="2102802" y="7777125"/>
                <a:ext cx="2415409" cy="523073"/>
              </a:xfrm>
              <a:prstGeom prst="rect">
                <a:avLst/>
              </a:prstGeom>
            </p:spPr>
            <p:txBody>
              <a:bodyPr wrap="square" rtlCol="0">
                <a:normAutofit/>
              </a:bodyPr>
              <a:lstStyle/>
              <a:p>
                <a:pPr>
                  <a:lnSpc>
                    <a:spcPct val="100000"/>
                  </a:lnSpc>
                </a:pPr>
                <a:r>
                  <a:rPr lang="pt-BR" sz="2400" b="0" i="0">
                    <a:solidFill>
                      <a:schemeClr val="bg2"/>
                    </a:solidFill>
                    <a:latin typeface="Lato" panose="020F0502020204030203" pitchFamily="34" charset="77"/>
                    <a:ea typeface="Arial Narrow" charset="0"/>
                    <a:cs typeface="Arial Narrow" charset="0"/>
                  </a:rPr>
                  <a:t>company/totvs</a:t>
                </a:r>
              </a:p>
            </p:txBody>
          </p:sp>
        </p:grpSp>
        <p:grpSp>
          <p:nvGrpSpPr>
            <p:cNvPr id="30" name="Group 29">
              <a:extLst>
                <a:ext uri="{FF2B5EF4-FFF2-40B4-BE49-F238E27FC236}">
                  <a16:creationId xmlns="" xmlns:a16="http://schemas.microsoft.com/office/drawing/2014/main" id="{EDA68A44-0441-B943-8D32-19C875123D57}"/>
                </a:ext>
              </a:extLst>
            </p:cNvPr>
            <p:cNvGrpSpPr/>
            <p:nvPr userDrawn="1"/>
          </p:nvGrpSpPr>
          <p:grpSpPr>
            <a:xfrm>
              <a:off x="3835201" y="7374141"/>
              <a:ext cx="2712559" cy="523073"/>
              <a:chOff x="1805652" y="8294148"/>
              <a:chExt cx="2712559" cy="523073"/>
            </a:xfrm>
          </p:grpSpPr>
          <p:pic>
            <p:nvPicPr>
              <p:cNvPr id="31" name="Picture 30">
                <a:extLst>
                  <a:ext uri="{FF2B5EF4-FFF2-40B4-BE49-F238E27FC236}">
                    <a16:creationId xmlns="" xmlns:a16="http://schemas.microsoft.com/office/drawing/2014/main" id="{5CB7359C-56FA-3541-A42A-9D752848B062}"/>
                  </a:ext>
                </a:extLst>
              </p:cNvPr>
              <p:cNvPicPr>
                <a:picLocks noChangeAspect="1"/>
              </p:cNvPicPr>
              <p:nvPr userDrawn="1"/>
            </p:nvPicPr>
            <p:blipFill rotWithShape="1">
              <a:blip r:embed="rId10">
                <a:extLst>
                  <a:ext uri="{BEBA8EAE-BF5A-486C-A8C5-ECC9F3942E4B}">
                    <a14:imgProps xmlns:a14="http://schemas.microsoft.com/office/drawing/2010/main">
                      <a14:imgLayer r:embed="rId11">
                        <a14:imgEffect>
                          <a14:colorTemperature colorTemp="11500"/>
                        </a14:imgEffect>
                        <a14:imgEffect>
                          <a14:saturation sat="270000"/>
                        </a14:imgEffect>
                        <a14:imgEffect>
                          <a14:brightnessContrast bright="-75000" contrast="12000"/>
                        </a14:imgEffect>
                      </a14:imgLayer>
                    </a14:imgProps>
                  </a:ext>
                  <a:ext uri="{28A0092B-C50C-407E-A947-70E740481C1C}">
                    <a14:useLocalDpi xmlns:a14="http://schemas.microsoft.com/office/drawing/2010/main" val="0"/>
                  </a:ext>
                </a:extLst>
              </a:blip>
              <a:srcRect l="17082" t="17082" r="17082" b="17082"/>
              <a:stretch/>
            </p:blipFill>
            <p:spPr>
              <a:xfrm>
                <a:off x="1805652" y="8395127"/>
                <a:ext cx="297150" cy="297150"/>
              </a:xfrm>
              <a:prstGeom prst="rect">
                <a:avLst/>
              </a:prstGeom>
            </p:spPr>
          </p:pic>
          <p:sp>
            <p:nvSpPr>
              <p:cNvPr id="32" name="TextBox 31">
                <a:extLst>
                  <a:ext uri="{FF2B5EF4-FFF2-40B4-BE49-F238E27FC236}">
                    <a16:creationId xmlns="" xmlns:a16="http://schemas.microsoft.com/office/drawing/2014/main" id="{0A0A10C4-2686-254D-9909-DBB40CD98FBC}"/>
                  </a:ext>
                </a:extLst>
              </p:cNvPr>
              <p:cNvSpPr txBox="1"/>
              <p:nvPr userDrawn="1"/>
            </p:nvSpPr>
            <p:spPr>
              <a:xfrm>
                <a:off x="2102802" y="8294148"/>
                <a:ext cx="2415409" cy="523073"/>
              </a:xfrm>
              <a:prstGeom prst="rect">
                <a:avLst/>
              </a:prstGeom>
            </p:spPr>
            <p:txBody>
              <a:bodyPr wrap="square" rtlCol="0">
                <a:normAutofit/>
              </a:bodyPr>
              <a:lstStyle/>
              <a:p>
                <a:pPr>
                  <a:lnSpc>
                    <a:spcPct val="100000"/>
                  </a:lnSpc>
                </a:pPr>
                <a:r>
                  <a:rPr lang="pt-BR" sz="2400" b="0" i="0">
                    <a:solidFill>
                      <a:schemeClr val="bg2"/>
                    </a:solidFill>
                    <a:latin typeface="Lato" panose="020F0502020204030203" pitchFamily="34" charset="77"/>
                    <a:ea typeface="Arial Narrow" charset="0"/>
                    <a:cs typeface="Arial Narrow" charset="0"/>
                  </a:rPr>
                  <a:t>fluig.com</a:t>
                </a:r>
              </a:p>
            </p:txBody>
          </p:sp>
        </p:grpSp>
      </p:grpSp>
    </p:spTree>
    <p:extLst>
      <p:ext uri="{BB962C8B-B14F-4D97-AF65-F5344CB8AC3E}">
        <p14:creationId xmlns:p14="http://schemas.microsoft.com/office/powerpoint/2010/main" val="102040664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p:bg>
      <p:bgPr>
        <a:solidFill>
          <a:srgbClr val="FFFFFF"/>
        </a:solidFill>
        <a:effectLst/>
      </p:bgPr>
    </p:bg>
    <p:spTree>
      <p:nvGrpSpPr>
        <p:cNvPr id="1" name=""/>
        <p:cNvGrpSpPr/>
        <p:nvPr/>
      </p:nvGrpSpPr>
      <p:grpSpPr>
        <a:xfrm>
          <a:off x="0" y="0"/>
          <a:ext cx="0" cy="0"/>
          <a:chOff x="0" y="0"/>
          <a:chExt cx="0" cy="0"/>
        </a:xfrm>
      </p:grpSpPr>
      <p:sp>
        <p:nvSpPr>
          <p:cNvPr id="6" name="TextBox 5"/>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2">
                    <a:alpha val="65000"/>
                  </a:schemeClr>
                </a:solidFill>
                <a:latin typeface="Lato" panose="020F0502020204030203" pitchFamily="34" charset="77"/>
                <a:ea typeface="Arial Narrow" charset="0"/>
                <a:cs typeface="Arial Narrow" charset="0"/>
              </a:rPr>
              <a:pPr/>
              <a:t>‹nº›</a:t>
            </a:fld>
            <a:endParaRPr lang="pt-BR" sz="1600" b="0" i="0">
              <a:solidFill>
                <a:schemeClr val="bg2">
                  <a:alpha val="65000"/>
                </a:schemeClr>
              </a:solidFill>
              <a:latin typeface="Lato" panose="020F0502020204030203" pitchFamily="34" charset="77"/>
              <a:ea typeface="Arial Narrow" charset="0"/>
              <a:cs typeface="Arial Narrow" charset="0"/>
            </a:endParaRPr>
          </a:p>
        </p:txBody>
      </p:sp>
      <p:sp>
        <p:nvSpPr>
          <p:cNvPr id="5" name="Picture Placeholder 4">
            <a:extLst>
              <a:ext uri="{FF2B5EF4-FFF2-40B4-BE49-F238E27FC236}">
                <a16:creationId xmlns="" xmlns:a16="http://schemas.microsoft.com/office/drawing/2014/main" id="{21896134-6C5E-1A42-885D-3A45A06F23B4}"/>
              </a:ext>
            </a:extLst>
          </p:cNvPr>
          <p:cNvSpPr>
            <a:spLocks noGrp="1"/>
          </p:cNvSpPr>
          <p:nvPr>
            <p:ph type="pic" sz="quarter" idx="10"/>
          </p:nvPr>
        </p:nvSpPr>
        <p:spPr>
          <a:xfrm>
            <a:off x="1124233" y="3040813"/>
            <a:ext cx="6171881" cy="3339814"/>
          </a:xfrm>
          <a:custGeom>
            <a:avLst/>
            <a:gdLst>
              <a:gd name="connsiteX0" fmla="*/ 134517 w 3423683"/>
              <a:gd name="connsiteY0" fmla="*/ 0 h 3327990"/>
              <a:gd name="connsiteX1" fmla="*/ 3423683 w 3423683"/>
              <a:gd name="connsiteY1" fmla="*/ 0 h 3327990"/>
              <a:gd name="connsiteX2" fmla="*/ 3423683 w 3423683"/>
              <a:gd name="connsiteY2" fmla="*/ 0 h 3327990"/>
              <a:gd name="connsiteX3" fmla="*/ 3423683 w 3423683"/>
              <a:gd name="connsiteY3" fmla="*/ 3193473 h 3327990"/>
              <a:gd name="connsiteX4" fmla="*/ 3289166 w 3423683"/>
              <a:gd name="connsiteY4" fmla="*/ 3327990 h 3327990"/>
              <a:gd name="connsiteX5" fmla="*/ 0 w 3423683"/>
              <a:gd name="connsiteY5" fmla="*/ 3327990 h 3327990"/>
              <a:gd name="connsiteX6" fmla="*/ 0 w 3423683"/>
              <a:gd name="connsiteY6" fmla="*/ 3327990 h 3327990"/>
              <a:gd name="connsiteX7" fmla="*/ 0 w 3423683"/>
              <a:gd name="connsiteY7" fmla="*/ 134517 h 3327990"/>
              <a:gd name="connsiteX8" fmla="*/ 134517 w 3423683"/>
              <a:gd name="connsiteY8" fmla="*/ 0 h 3327990"/>
              <a:gd name="connsiteX0" fmla="*/ 134517 w 4805915"/>
              <a:gd name="connsiteY0" fmla="*/ 0 h 3327990"/>
              <a:gd name="connsiteX1" fmla="*/ 3423683 w 4805915"/>
              <a:gd name="connsiteY1" fmla="*/ 0 h 3327990"/>
              <a:gd name="connsiteX2" fmla="*/ 4805915 w 4805915"/>
              <a:gd name="connsiteY2" fmla="*/ 21265 h 3327990"/>
              <a:gd name="connsiteX3" fmla="*/ 3423683 w 4805915"/>
              <a:gd name="connsiteY3" fmla="*/ 3193473 h 3327990"/>
              <a:gd name="connsiteX4" fmla="*/ 3289166 w 4805915"/>
              <a:gd name="connsiteY4" fmla="*/ 3327990 h 3327990"/>
              <a:gd name="connsiteX5" fmla="*/ 0 w 4805915"/>
              <a:gd name="connsiteY5" fmla="*/ 3327990 h 3327990"/>
              <a:gd name="connsiteX6" fmla="*/ 0 w 4805915"/>
              <a:gd name="connsiteY6" fmla="*/ 3327990 h 3327990"/>
              <a:gd name="connsiteX7" fmla="*/ 0 w 4805915"/>
              <a:gd name="connsiteY7" fmla="*/ 134517 h 3327990"/>
              <a:gd name="connsiteX8" fmla="*/ 134517 w 4805915"/>
              <a:gd name="connsiteY8" fmla="*/ 0 h 3327990"/>
              <a:gd name="connsiteX0" fmla="*/ 134517 w 4784650"/>
              <a:gd name="connsiteY0" fmla="*/ 0 h 3327990"/>
              <a:gd name="connsiteX1" fmla="*/ 3423683 w 4784650"/>
              <a:gd name="connsiteY1" fmla="*/ 0 h 3327990"/>
              <a:gd name="connsiteX2" fmla="*/ 4784650 w 4784650"/>
              <a:gd name="connsiteY2" fmla="*/ 0 h 3327990"/>
              <a:gd name="connsiteX3" fmla="*/ 3423683 w 4784650"/>
              <a:gd name="connsiteY3" fmla="*/ 3193473 h 3327990"/>
              <a:gd name="connsiteX4" fmla="*/ 3289166 w 4784650"/>
              <a:gd name="connsiteY4" fmla="*/ 3327990 h 3327990"/>
              <a:gd name="connsiteX5" fmla="*/ 0 w 4784650"/>
              <a:gd name="connsiteY5" fmla="*/ 3327990 h 3327990"/>
              <a:gd name="connsiteX6" fmla="*/ 0 w 4784650"/>
              <a:gd name="connsiteY6" fmla="*/ 3327990 h 3327990"/>
              <a:gd name="connsiteX7" fmla="*/ 0 w 4784650"/>
              <a:gd name="connsiteY7" fmla="*/ 134517 h 3327990"/>
              <a:gd name="connsiteX8" fmla="*/ 134517 w 4784650"/>
              <a:gd name="connsiteY8" fmla="*/ 0 h 3327990"/>
              <a:gd name="connsiteX0" fmla="*/ 134517 w 4784650"/>
              <a:gd name="connsiteY0" fmla="*/ 0 h 3327990"/>
              <a:gd name="connsiteX1" fmla="*/ 3423683 w 4784650"/>
              <a:gd name="connsiteY1" fmla="*/ 0 h 3327990"/>
              <a:gd name="connsiteX2" fmla="*/ 4784650 w 4784650"/>
              <a:gd name="connsiteY2" fmla="*/ 0 h 3327990"/>
              <a:gd name="connsiteX3" fmla="*/ 3423683 w 4784650"/>
              <a:gd name="connsiteY3" fmla="*/ 3193473 h 3327990"/>
              <a:gd name="connsiteX4" fmla="*/ 3289166 w 4784650"/>
              <a:gd name="connsiteY4" fmla="*/ 3327990 h 3327990"/>
              <a:gd name="connsiteX5" fmla="*/ 0 w 4784650"/>
              <a:gd name="connsiteY5" fmla="*/ 3327990 h 3327990"/>
              <a:gd name="connsiteX6" fmla="*/ 0 w 4784650"/>
              <a:gd name="connsiteY6" fmla="*/ 3327990 h 3327990"/>
              <a:gd name="connsiteX7" fmla="*/ 0 w 4784650"/>
              <a:gd name="connsiteY7" fmla="*/ 134517 h 3327990"/>
              <a:gd name="connsiteX8" fmla="*/ 134517 w 4784650"/>
              <a:gd name="connsiteY8" fmla="*/ 0 h 3327990"/>
              <a:gd name="connsiteX0" fmla="*/ 134517 w 4784650"/>
              <a:gd name="connsiteY0" fmla="*/ 0 h 3327990"/>
              <a:gd name="connsiteX1" fmla="*/ 3423683 w 4784650"/>
              <a:gd name="connsiteY1" fmla="*/ 0 h 3327990"/>
              <a:gd name="connsiteX2" fmla="*/ 4784650 w 4784650"/>
              <a:gd name="connsiteY2" fmla="*/ 0 h 3327990"/>
              <a:gd name="connsiteX3" fmla="*/ 3423683 w 4784650"/>
              <a:gd name="connsiteY3" fmla="*/ 3193473 h 3327990"/>
              <a:gd name="connsiteX4" fmla="*/ 3289166 w 4784650"/>
              <a:gd name="connsiteY4" fmla="*/ 3327990 h 3327990"/>
              <a:gd name="connsiteX5" fmla="*/ 0 w 4784650"/>
              <a:gd name="connsiteY5" fmla="*/ 3327990 h 3327990"/>
              <a:gd name="connsiteX6" fmla="*/ 0 w 4784650"/>
              <a:gd name="connsiteY6" fmla="*/ 3327990 h 3327990"/>
              <a:gd name="connsiteX7" fmla="*/ 0 w 4784650"/>
              <a:gd name="connsiteY7" fmla="*/ 134517 h 3327990"/>
              <a:gd name="connsiteX8" fmla="*/ 134517 w 4784650"/>
              <a:gd name="connsiteY8" fmla="*/ 0 h 3327990"/>
              <a:gd name="connsiteX0" fmla="*/ 134517 w 4784650"/>
              <a:gd name="connsiteY0" fmla="*/ 0 h 3327990"/>
              <a:gd name="connsiteX1" fmla="*/ 3423683 w 4784650"/>
              <a:gd name="connsiteY1" fmla="*/ 0 h 3327990"/>
              <a:gd name="connsiteX2" fmla="*/ 4784650 w 4784650"/>
              <a:gd name="connsiteY2" fmla="*/ 0 h 3327990"/>
              <a:gd name="connsiteX3" fmla="*/ 3423683 w 4784650"/>
              <a:gd name="connsiteY3" fmla="*/ 3193473 h 3327990"/>
              <a:gd name="connsiteX4" fmla="*/ 3289166 w 4784650"/>
              <a:gd name="connsiteY4" fmla="*/ 3327990 h 3327990"/>
              <a:gd name="connsiteX5" fmla="*/ 0 w 4784650"/>
              <a:gd name="connsiteY5" fmla="*/ 3327990 h 3327990"/>
              <a:gd name="connsiteX6" fmla="*/ 0 w 4784650"/>
              <a:gd name="connsiteY6" fmla="*/ 3327990 h 3327990"/>
              <a:gd name="connsiteX7" fmla="*/ 0 w 4784650"/>
              <a:gd name="connsiteY7" fmla="*/ 134517 h 3327990"/>
              <a:gd name="connsiteX8" fmla="*/ 134517 w 4784650"/>
              <a:gd name="connsiteY8" fmla="*/ 0 h 3327990"/>
              <a:gd name="connsiteX0" fmla="*/ 134517 w 4784650"/>
              <a:gd name="connsiteY0" fmla="*/ 0 h 3327990"/>
              <a:gd name="connsiteX1" fmla="*/ 3423683 w 4784650"/>
              <a:gd name="connsiteY1" fmla="*/ 0 h 3327990"/>
              <a:gd name="connsiteX2" fmla="*/ 4784650 w 4784650"/>
              <a:gd name="connsiteY2" fmla="*/ 0 h 3327990"/>
              <a:gd name="connsiteX3" fmla="*/ 3444948 w 4784650"/>
              <a:gd name="connsiteY3" fmla="*/ 3177524 h 3327990"/>
              <a:gd name="connsiteX4" fmla="*/ 3289166 w 4784650"/>
              <a:gd name="connsiteY4" fmla="*/ 3327990 h 3327990"/>
              <a:gd name="connsiteX5" fmla="*/ 0 w 4784650"/>
              <a:gd name="connsiteY5" fmla="*/ 3327990 h 3327990"/>
              <a:gd name="connsiteX6" fmla="*/ 0 w 4784650"/>
              <a:gd name="connsiteY6" fmla="*/ 3327990 h 3327990"/>
              <a:gd name="connsiteX7" fmla="*/ 0 w 4784650"/>
              <a:gd name="connsiteY7" fmla="*/ 134517 h 3327990"/>
              <a:gd name="connsiteX8" fmla="*/ 134517 w 4784650"/>
              <a:gd name="connsiteY8" fmla="*/ 0 h 3327990"/>
              <a:gd name="connsiteX0" fmla="*/ 134517 w 4784650"/>
              <a:gd name="connsiteY0" fmla="*/ 0 h 3327990"/>
              <a:gd name="connsiteX1" fmla="*/ 3423683 w 4784650"/>
              <a:gd name="connsiteY1" fmla="*/ 0 h 3327990"/>
              <a:gd name="connsiteX2" fmla="*/ 4784650 w 4784650"/>
              <a:gd name="connsiteY2" fmla="*/ 0 h 3327990"/>
              <a:gd name="connsiteX3" fmla="*/ 3444948 w 4784650"/>
              <a:gd name="connsiteY3" fmla="*/ 3177524 h 3327990"/>
              <a:gd name="connsiteX4" fmla="*/ 3289166 w 4784650"/>
              <a:gd name="connsiteY4" fmla="*/ 3327990 h 3327990"/>
              <a:gd name="connsiteX5" fmla="*/ 0 w 4784650"/>
              <a:gd name="connsiteY5" fmla="*/ 3327990 h 3327990"/>
              <a:gd name="connsiteX6" fmla="*/ 0 w 4784650"/>
              <a:gd name="connsiteY6" fmla="*/ 3327990 h 3327990"/>
              <a:gd name="connsiteX7" fmla="*/ 0 w 4784650"/>
              <a:gd name="connsiteY7" fmla="*/ 134517 h 3327990"/>
              <a:gd name="connsiteX8" fmla="*/ 134517 w 4784650"/>
              <a:gd name="connsiteY8" fmla="*/ 0 h 3327990"/>
              <a:gd name="connsiteX0" fmla="*/ 134517 w 4784650"/>
              <a:gd name="connsiteY0" fmla="*/ 0 h 3327990"/>
              <a:gd name="connsiteX1" fmla="*/ 3423683 w 4784650"/>
              <a:gd name="connsiteY1" fmla="*/ 0 h 3327990"/>
              <a:gd name="connsiteX2" fmla="*/ 4784650 w 4784650"/>
              <a:gd name="connsiteY2" fmla="*/ 0 h 3327990"/>
              <a:gd name="connsiteX3" fmla="*/ 3444948 w 4784650"/>
              <a:gd name="connsiteY3" fmla="*/ 3177524 h 3327990"/>
              <a:gd name="connsiteX4" fmla="*/ 3289166 w 4784650"/>
              <a:gd name="connsiteY4" fmla="*/ 3327990 h 3327990"/>
              <a:gd name="connsiteX5" fmla="*/ 0 w 4784650"/>
              <a:gd name="connsiteY5" fmla="*/ 3327990 h 3327990"/>
              <a:gd name="connsiteX6" fmla="*/ 0 w 4784650"/>
              <a:gd name="connsiteY6" fmla="*/ 3327990 h 3327990"/>
              <a:gd name="connsiteX7" fmla="*/ 0 w 4784650"/>
              <a:gd name="connsiteY7" fmla="*/ 134517 h 3327990"/>
              <a:gd name="connsiteX8" fmla="*/ 134517 w 4784650"/>
              <a:gd name="connsiteY8" fmla="*/ 0 h 3327990"/>
              <a:gd name="connsiteX0" fmla="*/ 134517 w 4784650"/>
              <a:gd name="connsiteY0" fmla="*/ 0 h 3327990"/>
              <a:gd name="connsiteX1" fmla="*/ 3423683 w 4784650"/>
              <a:gd name="connsiteY1" fmla="*/ 0 h 3327990"/>
              <a:gd name="connsiteX2" fmla="*/ 4784650 w 4784650"/>
              <a:gd name="connsiteY2" fmla="*/ 0 h 3327990"/>
              <a:gd name="connsiteX3" fmla="*/ 3444948 w 4784650"/>
              <a:gd name="connsiteY3" fmla="*/ 3177524 h 3327990"/>
              <a:gd name="connsiteX4" fmla="*/ 3289166 w 4784650"/>
              <a:gd name="connsiteY4" fmla="*/ 3327990 h 3327990"/>
              <a:gd name="connsiteX5" fmla="*/ 0 w 4784650"/>
              <a:gd name="connsiteY5" fmla="*/ 3327990 h 3327990"/>
              <a:gd name="connsiteX6" fmla="*/ 0 w 4784650"/>
              <a:gd name="connsiteY6" fmla="*/ 3327990 h 3327990"/>
              <a:gd name="connsiteX7" fmla="*/ 0 w 4784650"/>
              <a:gd name="connsiteY7" fmla="*/ 134517 h 3327990"/>
              <a:gd name="connsiteX8" fmla="*/ 134517 w 4784650"/>
              <a:gd name="connsiteY8" fmla="*/ 0 h 3327990"/>
              <a:gd name="connsiteX0" fmla="*/ 134517 w 4784650"/>
              <a:gd name="connsiteY0" fmla="*/ 0 h 3327990"/>
              <a:gd name="connsiteX1" fmla="*/ 3423683 w 4784650"/>
              <a:gd name="connsiteY1" fmla="*/ 0 h 3327990"/>
              <a:gd name="connsiteX2" fmla="*/ 4784650 w 4784650"/>
              <a:gd name="connsiteY2" fmla="*/ 0 h 3327990"/>
              <a:gd name="connsiteX3" fmla="*/ 3456671 w 4784650"/>
              <a:gd name="connsiteY3" fmla="*/ 3181432 h 3327990"/>
              <a:gd name="connsiteX4" fmla="*/ 3289166 w 4784650"/>
              <a:gd name="connsiteY4" fmla="*/ 3327990 h 3327990"/>
              <a:gd name="connsiteX5" fmla="*/ 0 w 4784650"/>
              <a:gd name="connsiteY5" fmla="*/ 3327990 h 3327990"/>
              <a:gd name="connsiteX6" fmla="*/ 0 w 4784650"/>
              <a:gd name="connsiteY6" fmla="*/ 3327990 h 3327990"/>
              <a:gd name="connsiteX7" fmla="*/ 0 w 4784650"/>
              <a:gd name="connsiteY7" fmla="*/ 134517 h 3327990"/>
              <a:gd name="connsiteX8" fmla="*/ 134517 w 4784650"/>
              <a:gd name="connsiteY8" fmla="*/ 0 h 3327990"/>
              <a:gd name="connsiteX0" fmla="*/ 134517 w 4784650"/>
              <a:gd name="connsiteY0" fmla="*/ 0 h 3327990"/>
              <a:gd name="connsiteX1" fmla="*/ 3423683 w 4784650"/>
              <a:gd name="connsiteY1" fmla="*/ 0 h 3327990"/>
              <a:gd name="connsiteX2" fmla="*/ 4784650 w 4784650"/>
              <a:gd name="connsiteY2" fmla="*/ 0 h 3327990"/>
              <a:gd name="connsiteX3" fmla="*/ 3456671 w 4784650"/>
              <a:gd name="connsiteY3" fmla="*/ 3181432 h 3327990"/>
              <a:gd name="connsiteX4" fmla="*/ 3289166 w 4784650"/>
              <a:gd name="connsiteY4" fmla="*/ 3327990 h 3327990"/>
              <a:gd name="connsiteX5" fmla="*/ 0 w 4784650"/>
              <a:gd name="connsiteY5" fmla="*/ 3327990 h 3327990"/>
              <a:gd name="connsiteX6" fmla="*/ 0 w 4784650"/>
              <a:gd name="connsiteY6" fmla="*/ 3327990 h 3327990"/>
              <a:gd name="connsiteX7" fmla="*/ 0 w 4784650"/>
              <a:gd name="connsiteY7" fmla="*/ 134517 h 3327990"/>
              <a:gd name="connsiteX8" fmla="*/ 134517 w 4784650"/>
              <a:gd name="connsiteY8" fmla="*/ 0 h 3327990"/>
              <a:gd name="connsiteX0" fmla="*/ 134517 w 4808096"/>
              <a:gd name="connsiteY0" fmla="*/ 0 h 3327990"/>
              <a:gd name="connsiteX1" fmla="*/ 3423683 w 4808096"/>
              <a:gd name="connsiteY1" fmla="*/ 0 h 3327990"/>
              <a:gd name="connsiteX2" fmla="*/ 4808096 w 4808096"/>
              <a:gd name="connsiteY2" fmla="*/ 3908 h 3327990"/>
              <a:gd name="connsiteX3" fmla="*/ 3456671 w 4808096"/>
              <a:gd name="connsiteY3" fmla="*/ 3181432 h 3327990"/>
              <a:gd name="connsiteX4" fmla="*/ 3289166 w 4808096"/>
              <a:gd name="connsiteY4" fmla="*/ 3327990 h 3327990"/>
              <a:gd name="connsiteX5" fmla="*/ 0 w 4808096"/>
              <a:gd name="connsiteY5" fmla="*/ 3327990 h 3327990"/>
              <a:gd name="connsiteX6" fmla="*/ 0 w 4808096"/>
              <a:gd name="connsiteY6" fmla="*/ 3327990 h 3327990"/>
              <a:gd name="connsiteX7" fmla="*/ 0 w 4808096"/>
              <a:gd name="connsiteY7" fmla="*/ 134517 h 3327990"/>
              <a:gd name="connsiteX8" fmla="*/ 134517 w 4808096"/>
              <a:gd name="connsiteY8" fmla="*/ 0 h 3327990"/>
              <a:gd name="connsiteX0" fmla="*/ 134517 w 4808096"/>
              <a:gd name="connsiteY0" fmla="*/ 100 h 3328090"/>
              <a:gd name="connsiteX1" fmla="*/ 3423683 w 4808096"/>
              <a:gd name="connsiteY1" fmla="*/ 100 h 3328090"/>
              <a:gd name="connsiteX2" fmla="*/ 4808096 w 4808096"/>
              <a:gd name="connsiteY2" fmla="*/ 4008 h 3328090"/>
              <a:gd name="connsiteX3" fmla="*/ 3456671 w 4808096"/>
              <a:gd name="connsiteY3" fmla="*/ 3181532 h 3328090"/>
              <a:gd name="connsiteX4" fmla="*/ 3289166 w 4808096"/>
              <a:gd name="connsiteY4" fmla="*/ 3328090 h 3328090"/>
              <a:gd name="connsiteX5" fmla="*/ 0 w 4808096"/>
              <a:gd name="connsiteY5" fmla="*/ 3328090 h 3328090"/>
              <a:gd name="connsiteX6" fmla="*/ 0 w 4808096"/>
              <a:gd name="connsiteY6" fmla="*/ 3328090 h 3328090"/>
              <a:gd name="connsiteX7" fmla="*/ 0 w 4808096"/>
              <a:gd name="connsiteY7" fmla="*/ 134617 h 3328090"/>
              <a:gd name="connsiteX8" fmla="*/ 134517 w 4808096"/>
              <a:gd name="connsiteY8" fmla="*/ 100 h 3328090"/>
              <a:gd name="connsiteX0" fmla="*/ 134517 w 4808096"/>
              <a:gd name="connsiteY0" fmla="*/ 100 h 3339813"/>
              <a:gd name="connsiteX1" fmla="*/ 3423683 w 4808096"/>
              <a:gd name="connsiteY1" fmla="*/ 100 h 3339813"/>
              <a:gd name="connsiteX2" fmla="*/ 4808096 w 4808096"/>
              <a:gd name="connsiteY2" fmla="*/ 4008 h 3339813"/>
              <a:gd name="connsiteX3" fmla="*/ 3456671 w 4808096"/>
              <a:gd name="connsiteY3" fmla="*/ 3181532 h 3339813"/>
              <a:gd name="connsiteX4" fmla="*/ 3289166 w 4808096"/>
              <a:gd name="connsiteY4" fmla="*/ 3339813 h 3339813"/>
              <a:gd name="connsiteX5" fmla="*/ 0 w 4808096"/>
              <a:gd name="connsiteY5" fmla="*/ 3328090 h 3339813"/>
              <a:gd name="connsiteX6" fmla="*/ 0 w 4808096"/>
              <a:gd name="connsiteY6" fmla="*/ 3328090 h 3339813"/>
              <a:gd name="connsiteX7" fmla="*/ 0 w 4808096"/>
              <a:gd name="connsiteY7" fmla="*/ 134617 h 3339813"/>
              <a:gd name="connsiteX8" fmla="*/ 134517 w 4808096"/>
              <a:gd name="connsiteY8" fmla="*/ 100 h 3339813"/>
              <a:gd name="connsiteX0" fmla="*/ 134517 w 4808096"/>
              <a:gd name="connsiteY0" fmla="*/ 100 h 3339813"/>
              <a:gd name="connsiteX1" fmla="*/ 3423683 w 4808096"/>
              <a:gd name="connsiteY1" fmla="*/ 100 h 3339813"/>
              <a:gd name="connsiteX2" fmla="*/ 4808096 w 4808096"/>
              <a:gd name="connsiteY2" fmla="*/ 4008 h 3339813"/>
              <a:gd name="connsiteX3" fmla="*/ 3456671 w 4808096"/>
              <a:gd name="connsiteY3" fmla="*/ 3181532 h 3339813"/>
              <a:gd name="connsiteX4" fmla="*/ 3289166 w 4808096"/>
              <a:gd name="connsiteY4" fmla="*/ 3339813 h 3339813"/>
              <a:gd name="connsiteX5" fmla="*/ 0 w 4808096"/>
              <a:gd name="connsiteY5" fmla="*/ 3328090 h 3339813"/>
              <a:gd name="connsiteX6" fmla="*/ 0 w 4808096"/>
              <a:gd name="connsiteY6" fmla="*/ 3328090 h 3339813"/>
              <a:gd name="connsiteX7" fmla="*/ 0 w 4808096"/>
              <a:gd name="connsiteY7" fmla="*/ 134617 h 3339813"/>
              <a:gd name="connsiteX8" fmla="*/ 134517 w 4808096"/>
              <a:gd name="connsiteY8" fmla="*/ 100 h 3339813"/>
              <a:gd name="connsiteX0" fmla="*/ 134517 w 4808096"/>
              <a:gd name="connsiteY0" fmla="*/ 100 h 3339813"/>
              <a:gd name="connsiteX1" fmla="*/ 3423683 w 4808096"/>
              <a:gd name="connsiteY1" fmla="*/ 100 h 3339813"/>
              <a:gd name="connsiteX2" fmla="*/ 4808096 w 4808096"/>
              <a:gd name="connsiteY2" fmla="*/ 4008 h 3339813"/>
              <a:gd name="connsiteX3" fmla="*/ 3456671 w 4808096"/>
              <a:gd name="connsiteY3" fmla="*/ 3181532 h 3339813"/>
              <a:gd name="connsiteX4" fmla="*/ 3289166 w 4808096"/>
              <a:gd name="connsiteY4" fmla="*/ 3339813 h 3339813"/>
              <a:gd name="connsiteX5" fmla="*/ 0 w 4808096"/>
              <a:gd name="connsiteY5" fmla="*/ 3328090 h 3339813"/>
              <a:gd name="connsiteX6" fmla="*/ 0 w 4808096"/>
              <a:gd name="connsiteY6" fmla="*/ 3328090 h 3339813"/>
              <a:gd name="connsiteX7" fmla="*/ 0 w 4808096"/>
              <a:gd name="connsiteY7" fmla="*/ 134617 h 3339813"/>
              <a:gd name="connsiteX8" fmla="*/ 134517 w 4808096"/>
              <a:gd name="connsiteY8" fmla="*/ 100 h 3339813"/>
              <a:gd name="connsiteX0" fmla="*/ 134517 w 4808096"/>
              <a:gd name="connsiteY0" fmla="*/ 100 h 3339813"/>
              <a:gd name="connsiteX1" fmla="*/ 3423683 w 4808096"/>
              <a:gd name="connsiteY1" fmla="*/ 100 h 3339813"/>
              <a:gd name="connsiteX2" fmla="*/ 4808096 w 4808096"/>
              <a:gd name="connsiteY2" fmla="*/ 4008 h 3339813"/>
              <a:gd name="connsiteX3" fmla="*/ 3456671 w 4808096"/>
              <a:gd name="connsiteY3" fmla="*/ 3181532 h 3339813"/>
              <a:gd name="connsiteX4" fmla="*/ 3289166 w 4808096"/>
              <a:gd name="connsiteY4" fmla="*/ 3339813 h 3339813"/>
              <a:gd name="connsiteX5" fmla="*/ 0 w 4808096"/>
              <a:gd name="connsiteY5" fmla="*/ 3328090 h 3339813"/>
              <a:gd name="connsiteX6" fmla="*/ 0 w 4808096"/>
              <a:gd name="connsiteY6" fmla="*/ 3328090 h 3339813"/>
              <a:gd name="connsiteX7" fmla="*/ 0 w 4808096"/>
              <a:gd name="connsiteY7" fmla="*/ 134617 h 3339813"/>
              <a:gd name="connsiteX8" fmla="*/ 134517 w 4808096"/>
              <a:gd name="connsiteY8" fmla="*/ 100 h 3339813"/>
              <a:gd name="connsiteX0" fmla="*/ 1494394 w 6167973"/>
              <a:gd name="connsiteY0" fmla="*/ 100 h 3343721"/>
              <a:gd name="connsiteX1" fmla="*/ 4783560 w 6167973"/>
              <a:gd name="connsiteY1" fmla="*/ 100 h 3343721"/>
              <a:gd name="connsiteX2" fmla="*/ 6167973 w 6167973"/>
              <a:gd name="connsiteY2" fmla="*/ 4008 h 3343721"/>
              <a:gd name="connsiteX3" fmla="*/ 4816548 w 6167973"/>
              <a:gd name="connsiteY3" fmla="*/ 3181532 h 3343721"/>
              <a:gd name="connsiteX4" fmla="*/ 4649043 w 6167973"/>
              <a:gd name="connsiteY4" fmla="*/ 3339813 h 3343721"/>
              <a:gd name="connsiteX5" fmla="*/ 1359877 w 6167973"/>
              <a:gd name="connsiteY5" fmla="*/ 3328090 h 3343721"/>
              <a:gd name="connsiteX6" fmla="*/ 0 w 6167973"/>
              <a:gd name="connsiteY6" fmla="*/ 3343721 h 3343721"/>
              <a:gd name="connsiteX7" fmla="*/ 1359877 w 6167973"/>
              <a:gd name="connsiteY7" fmla="*/ 134617 h 3343721"/>
              <a:gd name="connsiteX8" fmla="*/ 1494394 w 6167973"/>
              <a:gd name="connsiteY8" fmla="*/ 100 h 3343721"/>
              <a:gd name="connsiteX0" fmla="*/ 1443594 w 6117173"/>
              <a:gd name="connsiteY0" fmla="*/ 100 h 3339813"/>
              <a:gd name="connsiteX1" fmla="*/ 4732760 w 6117173"/>
              <a:gd name="connsiteY1" fmla="*/ 100 h 3339813"/>
              <a:gd name="connsiteX2" fmla="*/ 6117173 w 6117173"/>
              <a:gd name="connsiteY2" fmla="*/ 4008 h 3339813"/>
              <a:gd name="connsiteX3" fmla="*/ 4765748 w 6117173"/>
              <a:gd name="connsiteY3" fmla="*/ 3181532 h 3339813"/>
              <a:gd name="connsiteX4" fmla="*/ 4598243 w 6117173"/>
              <a:gd name="connsiteY4" fmla="*/ 3339813 h 3339813"/>
              <a:gd name="connsiteX5" fmla="*/ 1309077 w 6117173"/>
              <a:gd name="connsiteY5" fmla="*/ 3328090 h 3339813"/>
              <a:gd name="connsiteX6" fmla="*/ 0 w 6117173"/>
              <a:gd name="connsiteY6" fmla="*/ 3316367 h 3339813"/>
              <a:gd name="connsiteX7" fmla="*/ 1309077 w 6117173"/>
              <a:gd name="connsiteY7" fmla="*/ 134617 h 3339813"/>
              <a:gd name="connsiteX8" fmla="*/ 1443594 w 6117173"/>
              <a:gd name="connsiteY8" fmla="*/ 100 h 3339813"/>
              <a:gd name="connsiteX0" fmla="*/ 1498302 w 6171881"/>
              <a:gd name="connsiteY0" fmla="*/ 100 h 3339813"/>
              <a:gd name="connsiteX1" fmla="*/ 4787468 w 6171881"/>
              <a:gd name="connsiteY1" fmla="*/ 100 h 3339813"/>
              <a:gd name="connsiteX2" fmla="*/ 6171881 w 6171881"/>
              <a:gd name="connsiteY2" fmla="*/ 4008 h 3339813"/>
              <a:gd name="connsiteX3" fmla="*/ 4820456 w 6171881"/>
              <a:gd name="connsiteY3" fmla="*/ 3181532 h 3339813"/>
              <a:gd name="connsiteX4" fmla="*/ 4652951 w 6171881"/>
              <a:gd name="connsiteY4" fmla="*/ 3339813 h 3339813"/>
              <a:gd name="connsiteX5" fmla="*/ 1363785 w 6171881"/>
              <a:gd name="connsiteY5" fmla="*/ 3328090 h 3339813"/>
              <a:gd name="connsiteX6" fmla="*/ 0 w 6171881"/>
              <a:gd name="connsiteY6" fmla="*/ 3339813 h 3339813"/>
              <a:gd name="connsiteX7" fmla="*/ 1363785 w 6171881"/>
              <a:gd name="connsiteY7" fmla="*/ 134617 h 3339813"/>
              <a:gd name="connsiteX8" fmla="*/ 1498302 w 6171881"/>
              <a:gd name="connsiteY8" fmla="*/ 100 h 3339813"/>
              <a:gd name="connsiteX0" fmla="*/ 1498302 w 6171881"/>
              <a:gd name="connsiteY0" fmla="*/ 100 h 3339813"/>
              <a:gd name="connsiteX1" fmla="*/ 4787468 w 6171881"/>
              <a:gd name="connsiteY1" fmla="*/ 100 h 3339813"/>
              <a:gd name="connsiteX2" fmla="*/ 6171881 w 6171881"/>
              <a:gd name="connsiteY2" fmla="*/ 4008 h 3339813"/>
              <a:gd name="connsiteX3" fmla="*/ 4820456 w 6171881"/>
              <a:gd name="connsiteY3" fmla="*/ 3181532 h 3339813"/>
              <a:gd name="connsiteX4" fmla="*/ 4652951 w 6171881"/>
              <a:gd name="connsiteY4" fmla="*/ 3339813 h 3339813"/>
              <a:gd name="connsiteX5" fmla="*/ 1363785 w 6171881"/>
              <a:gd name="connsiteY5" fmla="*/ 3328090 h 3339813"/>
              <a:gd name="connsiteX6" fmla="*/ 0 w 6171881"/>
              <a:gd name="connsiteY6" fmla="*/ 3339813 h 3339813"/>
              <a:gd name="connsiteX7" fmla="*/ 1363785 w 6171881"/>
              <a:gd name="connsiteY7" fmla="*/ 134617 h 3339813"/>
              <a:gd name="connsiteX8" fmla="*/ 1498302 w 6171881"/>
              <a:gd name="connsiteY8" fmla="*/ 100 h 3339813"/>
              <a:gd name="connsiteX0" fmla="*/ 1498302 w 6171881"/>
              <a:gd name="connsiteY0" fmla="*/ 100 h 3340636"/>
              <a:gd name="connsiteX1" fmla="*/ 4787468 w 6171881"/>
              <a:gd name="connsiteY1" fmla="*/ 100 h 3340636"/>
              <a:gd name="connsiteX2" fmla="*/ 6171881 w 6171881"/>
              <a:gd name="connsiteY2" fmla="*/ 4008 h 3340636"/>
              <a:gd name="connsiteX3" fmla="*/ 4820456 w 6171881"/>
              <a:gd name="connsiteY3" fmla="*/ 3181532 h 3340636"/>
              <a:gd name="connsiteX4" fmla="*/ 4652951 w 6171881"/>
              <a:gd name="connsiteY4" fmla="*/ 3339813 h 3340636"/>
              <a:gd name="connsiteX5" fmla="*/ 1367693 w 6171881"/>
              <a:gd name="connsiteY5" fmla="*/ 3339814 h 3340636"/>
              <a:gd name="connsiteX6" fmla="*/ 0 w 6171881"/>
              <a:gd name="connsiteY6" fmla="*/ 3339813 h 3340636"/>
              <a:gd name="connsiteX7" fmla="*/ 1363785 w 6171881"/>
              <a:gd name="connsiteY7" fmla="*/ 134617 h 3340636"/>
              <a:gd name="connsiteX8" fmla="*/ 1498302 w 6171881"/>
              <a:gd name="connsiteY8" fmla="*/ 100 h 3340636"/>
              <a:gd name="connsiteX0" fmla="*/ 1498302 w 6171881"/>
              <a:gd name="connsiteY0" fmla="*/ 100 h 3340636"/>
              <a:gd name="connsiteX1" fmla="*/ 4787468 w 6171881"/>
              <a:gd name="connsiteY1" fmla="*/ 100 h 3340636"/>
              <a:gd name="connsiteX2" fmla="*/ 6171881 w 6171881"/>
              <a:gd name="connsiteY2" fmla="*/ 4008 h 3340636"/>
              <a:gd name="connsiteX3" fmla="*/ 4820456 w 6171881"/>
              <a:gd name="connsiteY3" fmla="*/ 3181532 h 3340636"/>
              <a:gd name="connsiteX4" fmla="*/ 4652951 w 6171881"/>
              <a:gd name="connsiteY4" fmla="*/ 3339813 h 3340636"/>
              <a:gd name="connsiteX5" fmla="*/ 1367693 w 6171881"/>
              <a:gd name="connsiteY5" fmla="*/ 3339814 h 3340636"/>
              <a:gd name="connsiteX6" fmla="*/ 0 w 6171881"/>
              <a:gd name="connsiteY6" fmla="*/ 3339813 h 3340636"/>
              <a:gd name="connsiteX7" fmla="*/ 1363785 w 6171881"/>
              <a:gd name="connsiteY7" fmla="*/ 134617 h 3340636"/>
              <a:gd name="connsiteX8" fmla="*/ 1498302 w 6171881"/>
              <a:gd name="connsiteY8" fmla="*/ 100 h 3340636"/>
              <a:gd name="connsiteX0" fmla="*/ 1498302 w 6171881"/>
              <a:gd name="connsiteY0" fmla="*/ 100 h 3339814"/>
              <a:gd name="connsiteX1" fmla="*/ 4787468 w 6171881"/>
              <a:gd name="connsiteY1" fmla="*/ 100 h 3339814"/>
              <a:gd name="connsiteX2" fmla="*/ 6171881 w 6171881"/>
              <a:gd name="connsiteY2" fmla="*/ 4008 h 3339814"/>
              <a:gd name="connsiteX3" fmla="*/ 4820456 w 6171881"/>
              <a:gd name="connsiteY3" fmla="*/ 3181532 h 3339814"/>
              <a:gd name="connsiteX4" fmla="*/ 4652951 w 6171881"/>
              <a:gd name="connsiteY4" fmla="*/ 3339813 h 3339814"/>
              <a:gd name="connsiteX5" fmla="*/ 1367693 w 6171881"/>
              <a:gd name="connsiteY5" fmla="*/ 3339814 h 3339814"/>
              <a:gd name="connsiteX6" fmla="*/ 0 w 6171881"/>
              <a:gd name="connsiteY6" fmla="*/ 3339813 h 3339814"/>
              <a:gd name="connsiteX7" fmla="*/ 1363785 w 6171881"/>
              <a:gd name="connsiteY7" fmla="*/ 134617 h 3339814"/>
              <a:gd name="connsiteX8" fmla="*/ 1498302 w 6171881"/>
              <a:gd name="connsiteY8" fmla="*/ 100 h 3339814"/>
              <a:gd name="connsiteX0" fmla="*/ 1498302 w 6171881"/>
              <a:gd name="connsiteY0" fmla="*/ 100 h 3339814"/>
              <a:gd name="connsiteX1" fmla="*/ 4787468 w 6171881"/>
              <a:gd name="connsiteY1" fmla="*/ 100 h 3339814"/>
              <a:gd name="connsiteX2" fmla="*/ 6171881 w 6171881"/>
              <a:gd name="connsiteY2" fmla="*/ 4008 h 3339814"/>
              <a:gd name="connsiteX3" fmla="*/ 4820456 w 6171881"/>
              <a:gd name="connsiteY3" fmla="*/ 3181532 h 3339814"/>
              <a:gd name="connsiteX4" fmla="*/ 4652951 w 6171881"/>
              <a:gd name="connsiteY4" fmla="*/ 3339813 h 3339814"/>
              <a:gd name="connsiteX5" fmla="*/ 1367693 w 6171881"/>
              <a:gd name="connsiteY5" fmla="*/ 3339814 h 3339814"/>
              <a:gd name="connsiteX6" fmla="*/ 0 w 6171881"/>
              <a:gd name="connsiteY6" fmla="*/ 3339813 h 3339814"/>
              <a:gd name="connsiteX7" fmla="*/ 1363785 w 6171881"/>
              <a:gd name="connsiteY7" fmla="*/ 134617 h 3339814"/>
              <a:gd name="connsiteX8" fmla="*/ 1498302 w 6171881"/>
              <a:gd name="connsiteY8" fmla="*/ 100 h 3339814"/>
              <a:gd name="connsiteX0" fmla="*/ 1498302 w 6171881"/>
              <a:gd name="connsiteY0" fmla="*/ 100 h 3339814"/>
              <a:gd name="connsiteX1" fmla="*/ 4787468 w 6171881"/>
              <a:gd name="connsiteY1" fmla="*/ 100 h 3339814"/>
              <a:gd name="connsiteX2" fmla="*/ 6171881 w 6171881"/>
              <a:gd name="connsiteY2" fmla="*/ 4008 h 3339814"/>
              <a:gd name="connsiteX3" fmla="*/ 4820456 w 6171881"/>
              <a:gd name="connsiteY3" fmla="*/ 3181532 h 3339814"/>
              <a:gd name="connsiteX4" fmla="*/ 4652951 w 6171881"/>
              <a:gd name="connsiteY4" fmla="*/ 3339813 h 3339814"/>
              <a:gd name="connsiteX5" fmla="*/ 1367693 w 6171881"/>
              <a:gd name="connsiteY5" fmla="*/ 3339814 h 3339814"/>
              <a:gd name="connsiteX6" fmla="*/ 0 w 6171881"/>
              <a:gd name="connsiteY6" fmla="*/ 3339813 h 3339814"/>
              <a:gd name="connsiteX7" fmla="*/ 1363785 w 6171881"/>
              <a:gd name="connsiteY7" fmla="*/ 134617 h 3339814"/>
              <a:gd name="connsiteX8" fmla="*/ 1498302 w 6171881"/>
              <a:gd name="connsiteY8" fmla="*/ 100 h 3339814"/>
              <a:gd name="connsiteX0" fmla="*/ 1498302 w 6171881"/>
              <a:gd name="connsiteY0" fmla="*/ 100 h 3339814"/>
              <a:gd name="connsiteX1" fmla="*/ 4787468 w 6171881"/>
              <a:gd name="connsiteY1" fmla="*/ 100 h 3339814"/>
              <a:gd name="connsiteX2" fmla="*/ 6171881 w 6171881"/>
              <a:gd name="connsiteY2" fmla="*/ 4008 h 3339814"/>
              <a:gd name="connsiteX3" fmla="*/ 4820456 w 6171881"/>
              <a:gd name="connsiteY3" fmla="*/ 3181532 h 3339814"/>
              <a:gd name="connsiteX4" fmla="*/ 4652951 w 6171881"/>
              <a:gd name="connsiteY4" fmla="*/ 3339813 h 3339814"/>
              <a:gd name="connsiteX5" fmla="*/ 1367693 w 6171881"/>
              <a:gd name="connsiteY5" fmla="*/ 3339814 h 3339814"/>
              <a:gd name="connsiteX6" fmla="*/ 0 w 6171881"/>
              <a:gd name="connsiteY6" fmla="*/ 3339813 h 3339814"/>
              <a:gd name="connsiteX7" fmla="*/ 1363785 w 6171881"/>
              <a:gd name="connsiteY7" fmla="*/ 134617 h 3339814"/>
              <a:gd name="connsiteX8" fmla="*/ 1498302 w 6171881"/>
              <a:gd name="connsiteY8" fmla="*/ 100 h 3339814"/>
              <a:gd name="connsiteX0" fmla="*/ 1498302 w 6171881"/>
              <a:gd name="connsiteY0" fmla="*/ 100 h 3339814"/>
              <a:gd name="connsiteX1" fmla="*/ 4787468 w 6171881"/>
              <a:gd name="connsiteY1" fmla="*/ 100 h 3339814"/>
              <a:gd name="connsiteX2" fmla="*/ 6171881 w 6171881"/>
              <a:gd name="connsiteY2" fmla="*/ 4008 h 3339814"/>
              <a:gd name="connsiteX3" fmla="*/ 4820456 w 6171881"/>
              <a:gd name="connsiteY3" fmla="*/ 3181532 h 3339814"/>
              <a:gd name="connsiteX4" fmla="*/ 4652951 w 6171881"/>
              <a:gd name="connsiteY4" fmla="*/ 3339813 h 3339814"/>
              <a:gd name="connsiteX5" fmla="*/ 1367693 w 6171881"/>
              <a:gd name="connsiteY5" fmla="*/ 3339814 h 3339814"/>
              <a:gd name="connsiteX6" fmla="*/ 0 w 6171881"/>
              <a:gd name="connsiteY6" fmla="*/ 3339813 h 3339814"/>
              <a:gd name="connsiteX7" fmla="*/ 1363785 w 6171881"/>
              <a:gd name="connsiteY7" fmla="*/ 134617 h 3339814"/>
              <a:gd name="connsiteX8" fmla="*/ 1498302 w 6171881"/>
              <a:gd name="connsiteY8" fmla="*/ 100 h 3339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1881" h="3339814">
                <a:moveTo>
                  <a:pt x="1498302" y="100"/>
                </a:moveTo>
                <a:lnTo>
                  <a:pt x="4787468" y="100"/>
                </a:lnTo>
                <a:cubicBezTo>
                  <a:pt x="5241124" y="100"/>
                  <a:pt x="4787104" y="-991"/>
                  <a:pt x="6171881" y="4008"/>
                </a:cubicBezTo>
                <a:cubicBezTo>
                  <a:pt x="6171881" y="15876"/>
                  <a:pt x="4809369" y="3188112"/>
                  <a:pt x="4820456" y="3181532"/>
                </a:cubicBezTo>
                <a:cubicBezTo>
                  <a:pt x="4774336" y="3299445"/>
                  <a:pt x="4727243" y="3328089"/>
                  <a:pt x="4652951" y="3339813"/>
                </a:cubicBezTo>
                <a:cubicBezTo>
                  <a:pt x="4650716" y="3331997"/>
                  <a:pt x="1362113" y="3335907"/>
                  <a:pt x="1367693" y="3339814"/>
                </a:cubicBezTo>
                <a:lnTo>
                  <a:pt x="0" y="3339813"/>
                </a:lnTo>
                <a:lnTo>
                  <a:pt x="1363785" y="134617"/>
                </a:lnTo>
                <a:cubicBezTo>
                  <a:pt x="1387231" y="60324"/>
                  <a:pt x="1424010" y="100"/>
                  <a:pt x="1498302" y="100"/>
                </a:cubicBezTo>
                <a:close/>
              </a:path>
            </a:pathLst>
          </a:custGeom>
          <a:solidFill>
            <a:schemeClr val="tx1"/>
          </a:solidFill>
        </p:spPr>
        <p:txBody>
          <a:bodyPr anchor="ctr"/>
          <a:lstStyle>
            <a:lvl1pPr marL="0" indent="0" algn="ctr">
              <a:buNone/>
              <a:defRPr sz="1600">
                <a:solidFill>
                  <a:srgbClr val="FFFFFF"/>
                </a:solidFill>
                <a:latin typeface="Calibri" panose="020F0502020204030204" pitchFamily="34" charset="0"/>
                <a:cs typeface="Calibri" panose="020F0502020204030204" pitchFamily="34" charset="0"/>
              </a:defRPr>
            </a:lvl1pPr>
          </a:lstStyle>
          <a:p>
            <a:endParaRPr lang="pt-BR"/>
          </a:p>
        </p:txBody>
      </p:sp>
      <p:sp>
        <p:nvSpPr>
          <p:cNvPr id="7" name="Text Placeholder 8">
            <a:extLst>
              <a:ext uri="{FF2B5EF4-FFF2-40B4-BE49-F238E27FC236}">
                <a16:creationId xmlns="" xmlns:a16="http://schemas.microsoft.com/office/drawing/2014/main" id="{49D05546-42FE-DC41-BBEE-B89B0D3BE178}"/>
              </a:ext>
            </a:extLst>
          </p:cNvPr>
          <p:cNvSpPr>
            <a:spLocks noGrp="1"/>
          </p:cNvSpPr>
          <p:nvPr>
            <p:ph type="body" sz="quarter" idx="11" hasCustomPrompt="1"/>
          </p:nvPr>
        </p:nvSpPr>
        <p:spPr>
          <a:xfrm>
            <a:off x="8043634" y="2562039"/>
            <a:ext cx="6826098" cy="1257604"/>
          </a:xfrm>
          <a:prstGeom prst="rect">
            <a:avLst/>
          </a:prstGeom>
        </p:spPr>
        <p:txBody>
          <a:bodyPr anchor="t">
            <a:noAutofit/>
          </a:bodyPr>
          <a:lstStyle>
            <a:lvl1pPr marL="0" indent="0" algn="l">
              <a:lnSpc>
                <a:spcPct val="100000"/>
              </a:lnSpc>
              <a:buNone/>
              <a:defRPr sz="7200" b="0" i="0" baseline="0">
                <a:solidFill>
                  <a:schemeClr val="bg2"/>
                </a:solidFill>
                <a:latin typeface="Lato" panose="020F0502020204030203" pitchFamily="34" charset="77"/>
                <a:ea typeface="Lato" panose="020F0502020204030203" pitchFamily="34" charset="77"/>
                <a:cs typeface="Arial Narrow" charset="0"/>
              </a:defRPr>
            </a:lvl1pPr>
          </a:lstStyle>
          <a:p>
            <a:pPr lvl="0"/>
            <a:r>
              <a:rPr lang="en-US"/>
              <a:t>Slide de</a:t>
            </a:r>
          </a:p>
        </p:txBody>
      </p:sp>
      <p:sp>
        <p:nvSpPr>
          <p:cNvPr id="8" name="Text Placeholder 8">
            <a:extLst>
              <a:ext uri="{FF2B5EF4-FFF2-40B4-BE49-F238E27FC236}">
                <a16:creationId xmlns="" xmlns:a16="http://schemas.microsoft.com/office/drawing/2014/main" id="{2742A076-B1B3-E346-A12B-85DF632B4A50}"/>
              </a:ext>
            </a:extLst>
          </p:cNvPr>
          <p:cNvSpPr>
            <a:spLocks noGrp="1"/>
          </p:cNvSpPr>
          <p:nvPr>
            <p:ph type="body" sz="quarter" idx="12" hasCustomPrompt="1"/>
          </p:nvPr>
        </p:nvSpPr>
        <p:spPr>
          <a:xfrm>
            <a:off x="8043634" y="3383841"/>
            <a:ext cx="6826098" cy="1257604"/>
          </a:xfrm>
          <a:prstGeom prst="rect">
            <a:avLst/>
          </a:prstGeom>
        </p:spPr>
        <p:txBody>
          <a:bodyPr anchor="t">
            <a:noAutofit/>
          </a:bodyPr>
          <a:lstStyle>
            <a:lvl1pPr marL="0" indent="0" algn="l">
              <a:lnSpc>
                <a:spcPct val="100000"/>
              </a:lnSpc>
              <a:buNone/>
              <a:defRPr sz="72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Introdução</a:t>
            </a:r>
          </a:p>
        </p:txBody>
      </p:sp>
      <p:sp>
        <p:nvSpPr>
          <p:cNvPr id="12" name="Text Placeholder 11">
            <a:extLst>
              <a:ext uri="{FF2B5EF4-FFF2-40B4-BE49-F238E27FC236}">
                <a16:creationId xmlns="" xmlns:a16="http://schemas.microsoft.com/office/drawing/2014/main" id="{0EAAA574-E44A-0F48-9250-8FD2F1EEB198}"/>
              </a:ext>
            </a:extLst>
          </p:cNvPr>
          <p:cNvSpPr>
            <a:spLocks noGrp="1"/>
          </p:cNvSpPr>
          <p:nvPr>
            <p:ph type="body" sz="quarter" idx="13" hasCustomPrompt="1"/>
          </p:nvPr>
        </p:nvSpPr>
        <p:spPr>
          <a:xfrm>
            <a:off x="8021256" y="4841211"/>
            <a:ext cx="6848857" cy="1475572"/>
          </a:xfrm>
          <a:prstGeom prst="rect">
            <a:avLst/>
          </a:prstGeom>
        </p:spPr>
        <p:txBody>
          <a:bodyPr/>
          <a:lstStyle>
            <a:lvl1pPr marL="0" indent="0">
              <a:lnSpc>
                <a:spcPts val="2700"/>
              </a:lnSpc>
              <a:spcBef>
                <a:spcPts val="0"/>
              </a:spcBef>
              <a:buNone/>
              <a:defRPr sz="16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consectetuer adipiscing elit, sed diam nonummy nibh euismod tincidunt ut laoreet dolore magna aliquam erat volutpat. Ut wisi enim ad minim veniam, quis nostrud exerci tation ullamcorper suscipit lobortis nisl ut aliquip.</a:t>
            </a:r>
          </a:p>
        </p:txBody>
      </p:sp>
      <p:sp>
        <p:nvSpPr>
          <p:cNvPr id="13" name="Text Placeholder 11">
            <a:extLst>
              <a:ext uri="{FF2B5EF4-FFF2-40B4-BE49-F238E27FC236}">
                <a16:creationId xmlns="" xmlns:a16="http://schemas.microsoft.com/office/drawing/2014/main" id="{C189114C-1F97-8645-AD0C-E599C2BE59E7}"/>
              </a:ext>
            </a:extLst>
          </p:cNvPr>
          <p:cNvSpPr>
            <a:spLocks noGrp="1"/>
          </p:cNvSpPr>
          <p:nvPr>
            <p:ph type="body" sz="quarter" idx="14" hasCustomPrompt="1"/>
          </p:nvPr>
        </p:nvSpPr>
        <p:spPr>
          <a:xfrm>
            <a:off x="8021256" y="6481824"/>
            <a:ext cx="6848857" cy="1475572"/>
          </a:xfrm>
          <a:prstGeom prst="rect">
            <a:avLst/>
          </a:prstGeom>
        </p:spPr>
        <p:txBody>
          <a:bodyPr/>
          <a:lstStyle>
            <a:lvl1pPr marL="0" indent="0">
              <a:lnSpc>
                <a:spcPts val="2700"/>
              </a:lnSpc>
              <a:spcBef>
                <a:spcPts val="0"/>
              </a:spcBef>
              <a:buNone/>
              <a:defRPr sz="1600" b="1" i="0">
                <a:solidFill>
                  <a:schemeClr val="tx1"/>
                </a:solidFill>
                <a:latin typeface="Lato Black"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Duis autem vel eum iriure dolor in hendrerit in vulputate velit esse molestie consequat, vel illum dolore eu feugiat nulla facilisis at vero eros et erat dor accumsan et iusto odio dignissim qui blandit.</a:t>
            </a:r>
          </a:p>
        </p:txBody>
      </p:sp>
    </p:spTree>
    <p:extLst>
      <p:ext uri="{BB962C8B-B14F-4D97-AF65-F5344CB8AC3E}">
        <p14:creationId xmlns:p14="http://schemas.microsoft.com/office/powerpoint/2010/main" val="14099597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0B68F748-D6B4-F642-BAEF-0C3D7FD07D20}"/>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2">
                    <a:alpha val="65000"/>
                  </a:schemeClr>
                </a:solidFill>
                <a:latin typeface="Lato" panose="020F0502020204030203" pitchFamily="34" charset="77"/>
                <a:ea typeface="Arial Narrow" charset="0"/>
                <a:cs typeface="Arial Narrow" charset="0"/>
              </a:rPr>
              <a:pPr/>
              <a:t>‹nº›</a:t>
            </a:fld>
            <a:endParaRPr lang="pt-BR" sz="1600" b="0" i="0">
              <a:solidFill>
                <a:schemeClr val="bg2">
                  <a:alpha val="65000"/>
                </a:schemeClr>
              </a:solidFill>
              <a:latin typeface="Lato" panose="020F0502020204030203" pitchFamily="34" charset="77"/>
              <a:ea typeface="Arial Narrow" charset="0"/>
              <a:cs typeface="Arial Narrow" charset="0"/>
            </a:endParaRPr>
          </a:p>
        </p:txBody>
      </p:sp>
      <p:sp>
        <p:nvSpPr>
          <p:cNvPr id="52" name="Text Placeholder 8">
            <a:extLst>
              <a:ext uri="{FF2B5EF4-FFF2-40B4-BE49-F238E27FC236}">
                <a16:creationId xmlns="" xmlns:a16="http://schemas.microsoft.com/office/drawing/2014/main" id="{3D326783-E9D0-554C-B450-7FAF409D36BA}"/>
              </a:ext>
            </a:extLst>
          </p:cNvPr>
          <p:cNvSpPr>
            <a:spLocks noGrp="1"/>
          </p:cNvSpPr>
          <p:nvPr>
            <p:ph type="body" sz="quarter" idx="18" hasCustomPrompt="1"/>
          </p:nvPr>
        </p:nvSpPr>
        <p:spPr>
          <a:xfrm>
            <a:off x="8423685" y="1607796"/>
            <a:ext cx="6235756" cy="336071"/>
          </a:xfrm>
          <a:prstGeom prst="rect">
            <a:avLst/>
          </a:prstGeom>
        </p:spPr>
        <p:txBody>
          <a:bodyPr anchor="ctr">
            <a:noAutofit/>
          </a:bodyPr>
          <a:lstStyle>
            <a:lvl1pPr marL="0" indent="0" algn="l">
              <a:lnSpc>
                <a:spcPct val="100000"/>
              </a:lnSpc>
              <a:buNone/>
              <a:defRPr sz="26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Título</a:t>
            </a:r>
          </a:p>
        </p:txBody>
      </p:sp>
      <p:sp>
        <p:nvSpPr>
          <p:cNvPr id="12" name="Text Placeholder 8">
            <a:extLst>
              <a:ext uri="{FF2B5EF4-FFF2-40B4-BE49-F238E27FC236}">
                <a16:creationId xmlns="" xmlns:a16="http://schemas.microsoft.com/office/drawing/2014/main" id="{8FC52497-DE13-2840-BB29-FBC82699036E}"/>
              </a:ext>
            </a:extLst>
          </p:cNvPr>
          <p:cNvSpPr>
            <a:spLocks noGrp="1"/>
          </p:cNvSpPr>
          <p:nvPr>
            <p:ph type="body" sz="quarter" idx="12" hasCustomPrompt="1"/>
          </p:nvPr>
        </p:nvSpPr>
        <p:spPr>
          <a:xfrm>
            <a:off x="1556757" y="406724"/>
            <a:ext cx="13136137" cy="507676"/>
          </a:xfrm>
          <a:prstGeom prst="rect">
            <a:avLst/>
          </a:prstGeom>
        </p:spPr>
        <p:txBody>
          <a:bodyPr anchor="ctr">
            <a:noAutofit/>
          </a:bodyPr>
          <a:lstStyle>
            <a:lvl1pPr marL="0" indent="0" algn="ctr">
              <a:lnSpc>
                <a:spcPct val="100000"/>
              </a:lnSpc>
              <a:spcBef>
                <a:spcPts val="0"/>
              </a:spcBef>
              <a:buNone/>
              <a:defRPr sz="40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AGENDA</a:t>
            </a:r>
          </a:p>
        </p:txBody>
      </p:sp>
      <p:pic>
        <p:nvPicPr>
          <p:cNvPr id="18" name="Picture 17">
            <a:extLst>
              <a:ext uri="{FF2B5EF4-FFF2-40B4-BE49-F238E27FC236}">
                <a16:creationId xmlns="" xmlns:a16="http://schemas.microsoft.com/office/drawing/2014/main" id="{6C3C81CC-A42B-1848-94F6-F2AACD4563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9811" y="244894"/>
            <a:ext cx="567237" cy="669506"/>
          </a:xfrm>
          <a:prstGeom prst="rect">
            <a:avLst/>
          </a:prstGeom>
        </p:spPr>
      </p:pic>
      <p:sp>
        <p:nvSpPr>
          <p:cNvPr id="48" name="Text Placeholder 8">
            <a:extLst>
              <a:ext uri="{FF2B5EF4-FFF2-40B4-BE49-F238E27FC236}">
                <a16:creationId xmlns="" xmlns:a16="http://schemas.microsoft.com/office/drawing/2014/main" id="{3F928FB0-EA3B-9D42-AE5C-127F60DD766B}"/>
              </a:ext>
            </a:extLst>
          </p:cNvPr>
          <p:cNvSpPr>
            <a:spLocks noGrp="1"/>
          </p:cNvSpPr>
          <p:nvPr>
            <p:ph type="body" sz="quarter" idx="19" hasCustomPrompt="1"/>
          </p:nvPr>
        </p:nvSpPr>
        <p:spPr>
          <a:xfrm>
            <a:off x="8423685" y="3269880"/>
            <a:ext cx="6235756" cy="336071"/>
          </a:xfrm>
          <a:prstGeom prst="rect">
            <a:avLst/>
          </a:prstGeom>
        </p:spPr>
        <p:txBody>
          <a:bodyPr anchor="ctr">
            <a:noAutofit/>
          </a:bodyPr>
          <a:lstStyle>
            <a:lvl1pPr marL="0" indent="0" algn="l">
              <a:lnSpc>
                <a:spcPct val="100000"/>
              </a:lnSpc>
              <a:buNone/>
              <a:defRPr sz="26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Título</a:t>
            </a:r>
          </a:p>
        </p:txBody>
      </p:sp>
      <p:sp>
        <p:nvSpPr>
          <p:cNvPr id="49" name="Text Placeholder 8">
            <a:extLst>
              <a:ext uri="{FF2B5EF4-FFF2-40B4-BE49-F238E27FC236}">
                <a16:creationId xmlns="" xmlns:a16="http://schemas.microsoft.com/office/drawing/2014/main" id="{F63AB525-ECC7-8946-A11A-B5A5CB271B33}"/>
              </a:ext>
            </a:extLst>
          </p:cNvPr>
          <p:cNvSpPr>
            <a:spLocks noGrp="1"/>
          </p:cNvSpPr>
          <p:nvPr>
            <p:ph type="body" sz="quarter" idx="20" hasCustomPrompt="1"/>
          </p:nvPr>
        </p:nvSpPr>
        <p:spPr>
          <a:xfrm>
            <a:off x="8423685" y="4931964"/>
            <a:ext cx="6235756" cy="336071"/>
          </a:xfrm>
          <a:prstGeom prst="rect">
            <a:avLst/>
          </a:prstGeom>
        </p:spPr>
        <p:txBody>
          <a:bodyPr anchor="ctr">
            <a:noAutofit/>
          </a:bodyPr>
          <a:lstStyle>
            <a:lvl1pPr marL="0" indent="0" algn="l">
              <a:lnSpc>
                <a:spcPct val="100000"/>
              </a:lnSpc>
              <a:buNone/>
              <a:defRPr sz="26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dirty="0" err="1"/>
              <a:t>Título</a:t>
            </a:r>
            <a:endParaRPr lang="en-US" dirty="0"/>
          </a:p>
        </p:txBody>
      </p:sp>
      <p:sp>
        <p:nvSpPr>
          <p:cNvPr id="58" name="Text Placeholder 8">
            <a:extLst>
              <a:ext uri="{FF2B5EF4-FFF2-40B4-BE49-F238E27FC236}">
                <a16:creationId xmlns="" xmlns:a16="http://schemas.microsoft.com/office/drawing/2014/main" id="{429966DA-E380-3F4F-86B0-4FB7F156683B}"/>
              </a:ext>
            </a:extLst>
          </p:cNvPr>
          <p:cNvSpPr>
            <a:spLocks noGrp="1"/>
          </p:cNvSpPr>
          <p:nvPr>
            <p:ph type="body" sz="quarter" idx="23" hasCustomPrompt="1"/>
          </p:nvPr>
        </p:nvSpPr>
        <p:spPr>
          <a:xfrm>
            <a:off x="1578057" y="2433047"/>
            <a:ext cx="6235756" cy="336071"/>
          </a:xfrm>
          <a:prstGeom prst="rect">
            <a:avLst/>
          </a:prstGeom>
        </p:spPr>
        <p:txBody>
          <a:bodyPr anchor="ctr">
            <a:noAutofit/>
          </a:bodyPr>
          <a:lstStyle>
            <a:lvl1pPr marL="0" indent="0" algn="r">
              <a:lnSpc>
                <a:spcPct val="100000"/>
              </a:lnSpc>
              <a:buNone/>
              <a:defRPr sz="26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Título</a:t>
            </a:r>
          </a:p>
        </p:txBody>
      </p:sp>
      <p:sp>
        <p:nvSpPr>
          <p:cNvPr id="59" name="Text Placeholder 8">
            <a:extLst>
              <a:ext uri="{FF2B5EF4-FFF2-40B4-BE49-F238E27FC236}">
                <a16:creationId xmlns="" xmlns:a16="http://schemas.microsoft.com/office/drawing/2014/main" id="{4711186C-5785-9545-AE24-94B8851544F3}"/>
              </a:ext>
            </a:extLst>
          </p:cNvPr>
          <p:cNvSpPr>
            <a:spLocks noGrp="1"/>
          </p:cNvSpPr>
          <p:nvPr>
            <p:ph type="body" sz="quarter" idx="24" hasCustomPrompt="1"/>
          </p:nvPr>
        </p:nvSpPr>
        <p:spPr>
          <a:xfrm>
            <a:off x="1578057" y="4095131"/>
            <a:ext cx="6235756" cy="336071"/>
          </a:xfrm>
          <a:prstGeom prst="rect">
            <a:avLst/>
          </a:prstGeom>
        </p:spPr>
        <p:txBody>
          <a:bodyPr anchor="ctr">
            <a:noAutofit/>
          </a:bodyPr>
          <a:lstStyle>
            <a:lvl1pPr marL="0" indent="0" algn="r">
              <a:lnSpc>
                <a:spcPct val="100000"/>
              </a:lnSpc>
              <a:buNone/>
              <a:defRPr sz="26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Título</a:t>
            </a:r>
          </a:p>
        </p:txBody>
      </p:sp>
      <p:sp>
        <p:nvSpPr>
          <p:cNvPr id="60" name="Text Placeholder 8">
            <a:extLst>
              <a:ext uri="{FF2B5EF4-FFF2-40B4-BE49-F238E27FC236}">
                <a16:creationId xmlns="" xmlns:a16="http://schemas.microsoft.com/office/drawing/2014/main" id="{CDE5F330-7AA2-8042-9B82-26A7405CD29A}"/>
              </a:ext>
            </a:extLst>
          </p:cNvPr>
          <p:cNvSpPr>
            <a:spLocks noGrp="1"/>
          </p:cNvSpPr>
          <p:nvPr>
            <p:ph type="body" sz="quarter" idx="25" hasCustomPrompt="1"/>
          </p:nvPr>
        </p:nvSpPr>
        <p:spPr>
          <a:xfrm>
            <a:off x="1578057" y="5757215"/>
            <a:ext cx="6235756" cy="336071"/>
          </a:xfrm>
          <a:prstGeom prst="rect">
            <a:avLst/>
          </a:prstGeom>
        </p:spPr>
        <p:txBody>
          <a:bodyPr anchor="ctr">
            <a:noAutofit/>
          </a:bodyPr>
          <a:lstStyle>
            <a:lvl1pPr marL="0" indent="0" algn="r">
              <a:lnSpc>
                <a:spcPct val="100000"/>
              </a:lnSpc>
              <a:buNone/>
              <a:defRPr sz="26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Título</a:t>
            </a:r>
          </a:p>
        </p:txBody>
      </p:sp>
      <p:sp>
        <p:nvSpPr>
          <p:cNvPr id="44" name="Text Placeholder 8">
            <a:extLst>
              <a:ext uri="{FF2B5EF4-FFF2-40B4-BE49-F238E27FC236}">
                <a16:creationId xmlns="" xmlns:a16="http://schemas.microsoft.com/office/drawing/2014/main" id="{DEB4763D-C718-7046-B7E1-610C974029D0}"/>
              </a:ext>
            </a:extLst>
          </p:cNvPr>
          <p:cNvSpPr>
            <a:spLocks noGrp="1"/>
          </p:cNvSpPr>
          <p:nvPr>
            <p:ph type="body" sz="quarter" idx="27" hasCustomPrompt="1"/>
          </p:nvPr>
        </p:nvSpPr>
        <p:spPr>
          <a:xfrm>
            <a:off x="7848260" y="1607796"/>
            <a:ext cx="556270" cy="336071"/>
          </a:xfrm>
          <a:prstGeom prst="rect">
            <a:avLst/>
          </a:prstGeom>
        </p:spPr>
        <p:txBody>
          <a:bodyPr anchor="ctr">
            <a:noAutofit/>
          </a:bodyPr>
          <a:lstStyle>
            <a:lvl1pPr marL="0" indent="0" algn="ctr">
              <a:lnSpc>
                <a:spcPct val="100000"/>
              </a:lnSpc>
              <a:buNone/>
              <a:defRPr sz="11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I</a:t>
            </a:r>
          </a:p>
        </p:txBody>
      </p:sp>
      <p:sp>
        <p:nvSpPr>
          <p:cNvPr id="45" name="Text Placeholder 8">
            <a:extLst>
              <a:ext uri="{FF2B5EF4-FFF2-40B4-BE49-F238E27FC236}">
                <a16:creationId xmlns="" xmlns:a16="http://schemas.microsoft.com/office/drawing/2014/main" id="{F2A0CDFC-8C43-6A45-93BD-E97ABC3F7429}"/>
              </a:ext>
            </a:extLst>
          </p:cNvPr>
          <p:cNvSpPr>
            <a:spLocks noGrp="1"/>
          </p:cNvSpPr>
          <p:nvPr>
            <p:ph type="body" sz="quarter" idx="28" hasCustomPrompt="1"/>
          </p:nvPr>
        </p:nvSpPr>
        <p:spPr>
          <a:xfrm>
            <a:off x="7816457" y="2433047"/>
            <a:ext cx="588072" cy="336071"/>
          </a:xfrm>
          <a:prstGeom prst="rect">
            <a:avLst/>
          </a:prstGeom>
        </p:spPr>
        <p:txBody>
          <a:bodyPr anchor="ctr">
            <a:noAutofit/>
          </a:bodyPr>
          <a:lstStyle>
            <a:lvl1pPr marL="0" indent="0" algn="ctr">
              <a:lnSpc>
                <a:spcPct val="100000"/>
              </a:lnSpc>
              <a:buNone/>
              <a:defRPr sz="11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II</a:t>
            </a:r>
          </a:p>
        </p:txBody>
      </p:sp>
      <p:sp>
        <p:nvSpPr>
          <p:cNvPr id="46" name="Text Placeholder 8">
            <a:extLst>
              <a:ext uri="{FF2B5EF4-FFF2-40B4-BE49-F238E27FC236}">
                <a16:creationId xmlns="" xmlns:a16="http://schemas.microsoft.com/office/drawing/2014/main" id="{671E6FFC-5447-0048-934D-DD3D22052A23}"/>
              </a:ext>
            </a:extLst>
          </p:cNvPr>
          <p:cNvSpPr>
            <a:spLocks noGrp="1"/>
          </p:cNvSpPr>
          <p:nvPr>
            <p:ph type="body" sz="quarter" idx="29" hasCustomPrompt="1"/>
          </p:nvPr>
        </p:nvSpPr>
        <p:spPr>
          <a:xfrm>
            <a:off x="7816457" y="3269880"/>
            <a:ext cx="588072" cy="336071"/>
          </a:xfrm>
          <a:prstGeom prst="rect">
            <a:avLst/>
          </a:prstGeom>
        </p:spPr>
        <p:txBody>
          <a:bodyPr anchor="ctr">
            <a:noAutofit/>
          </a:bodyPr>
          <a:lstStyle>
            <a:lvl1pPr marL="0" indent="0" algn="ctr">
              <a:lnSpc>
                <a:spcPct val="100000"/>
              </a:lnSpc>
              <a:buNone/>
              <a:defRPr sz="11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III</a:t>
            </a:r>
          </a:p>
        </p:txBody>
      </p:sp>
      <p:sp>
        <p:nvSpPr>
          <p:cNvPr id="47" name="Text Placeholder 8">
            <a:extLst>
              <a:ext uri="{FF2B5EF4-FFF2-40B4-BE49-F238E27FC236}">
                <a16:creationId xmlns="" xmlns:a16="http://schemas.microsoft.com/office/drawing/2014/main" id="{3F54B08B-39D8-B943-BE9D-6D9B52972352}"/>
              </a:ext>
            </a:extLst>
          </p:cNvPr>
          <p:cNvSpPr>
            <a:spLocks noGrp="1"/>
          </p:cNvSpPr>
          <p:nvPr>
            <p:ph type="body" sz="quarter" idx="30" hasCustomPrompt="1"/>
          </p:nvPr>
        </p:nvSpPr>
        <p:spPr>
          <a:xfrm>
            <a:off x="7816457" y="4095131"/>
            <a:ext cx="588072" cy="336071"/>
          </a:xfrm>
          <a:prstGeom prst="rect">
            <a:avLst/>
          </a:prstGeom>
        </p:spPr>
        <p:txBody>
          <a:bodyPr anchor="ctr">
            <a:noAutofit/>
          </a:bodyPr>
          <a:lstStyle>
            <a:lvl1pPr marL="0" indent="0" algn="ctr">
              <a:lnSpc>
                <a:spcPct val="100000"/>
              </a:lnSpc>
              <a:buNone/>
              <a:defRPr sz="11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IV</a:t>
            </a:r>
          </a:p>
        </p:txBody>
      </p:sp>
      <p:sp>
        <p:nvSpPr>
          <p:cNvPr id="50" name="Text Placeholder 8">
            <a:extLst>
              <a:ext uri="{FF2B5EF4-FFF2-40B4-BE49-F238E27FC236}">
                <a16:creationId xmlns="" xmlns:a16="http://schemas.microsoft.com/office/drawing/2014/main" id="{E0608F95-9095-2B4C-8012-7F7F7C1AAC07}"/>
              </a:ext>
            </a:extLst>
          </p:cNvPr>
          <p:cNvSpPr>
            <a:spLocks noGrp="1"/>
          </p:cNvSpPr>
          <p:nvPr>
            <p:ph type="body" sz="quarter" idx="31" hasCustomPrompt="1"/>
          </p:nvPr>
        </p:nvSpPr>
        <p:spPr>
          <a:xfrm>
            <a:off x="7840309" y="4931964"/>
            <a:ext cx="583375" cy="336071"/>
          </a:xfrm>
          <a:prstGeom prst="rect">
            <a:avLst/>
          </a:prstGeom>
        </p:spPr>
        <p:txBody>
          <a:bodyPr anchor="ctr">
            <a:noAutofit/>
          </a:bodyPr>
          <a:lstStyle>
            <a:lvl1pPr marL="0" indent="0" algn="ctr">
              <a:lnSpc>
                <a:spcPct val="100000"/>
              </a:lnSpc>
              <a:buNone/>
              <a:defRPr sz="11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V</a:t>
            </a:r>
          </a:p>
        </p:txBody>
      </p:sp>
      <p:sp>
        <p:nvSpPr>
          <p:cNvPr id="51" name="Text Placeholder 8">
            <a:extLst>
              <a:ext uri="{FF2B5EF4-FFF2-40B4-BE49-F238E27FC236}">
                <a16:creationId xmlns="" xmlns:a16="http://schemas.microsoft.com/office/drawing/2014/main" id="{89A567F4-33A6-BA43-A720-E5CBF9EEE1BC}"/>
              </a:ext>
            </a:extLst>
          </p:cNvPr>
          <p:cNvSpPr>
            <a:spLocks noGrp="1"/>
          </p:cNvSpPr>
          <p:nvPr>
            <p:ph type="body" sz="quarter" idx="32" hasCustomPrompt="1"/>
          </p:nvPr>
        </p:nvSpPr>
        <p:spPr>
          <a:xfrm>
            <a:off x="7816457" y="5757215"/>
            <a:ext cx="588071" cy="336071"/>
          </a:xfrm>
          <a:prstGeom prst="rect">
            <a:avLst/>
          </a:prstGeom>
        </p:spPr>
        <p:txBody>
          <a:bodyPr anchor="ctr">
            <a:noAutofit/>
          </a:bodyPr>
          <a:lstStyle>
            <a:lvl1pPr marL="0" indent="0" algn="ctr">
              <a:lnSpc>
                <a:spcPct val="100000"/>
              </a:lnSpc>
              <a:buNone/>
              <a:defRPr sz="11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a:t>VI</a:t>
            </a:r>
          </a:p>
        </p:txBody>
      </p:sp>
      <p:sp>
        <p:nvSpPr>
          <p:cNvPr id="27" name="Text Placeholder 8">
            <a:extLst>
              <a:ext uri="{FF2B5EF4-FFF2-40B4-BE49-F238E27FC236}">
                <a16:creationId xmlns="" xmlns:a16="http://schemas.microsoft.com/office/drawing/2014/main" id="{F63AB525-ECC7-8946-A11A-B5A5CB271B33}"/>
              </a:ext>
            </a:extLst>
          </p:cNvPr>
          <p:cNvSpPr>
            <a:spLocks noGrp="1"/>
          </p:cNvSpPr>
          <p:nvPr>
            <p:ph type="body" sz="quarter" idx="33" hasCustomPrompt="1"/>
          </p:nvPr>
        </p:nvSpPr>
        <p:spPr>
          <a:xfrm>
            <a:off x="8419770" y="6582466"/>
            <a:ext cx="6235756" cy="336071"/>
          </a:xfrm>
          <a:prstGeom prst="rect">
            <a:avLst/>
          </a:prstGeom>
        </p:spPr>
        <p:txBody>
          <a:bodyPr anchor="ctr">
            <a:noAutofit/>
          </a:bodyPr>
          <a:lstStyle>
            <a:lvl1pPr marL="0" indent="0" algn="l">
              <a:lnSpc>
                <a:spcPct val="100000"/>
              </a:lnSpc>
              <a:buNone/>
              <a:defRPr sz="26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dirty="0" err="1"/>
              <a:t>Título</a:t>
            </a:r>
            <a:endParaRPr lang="en-US" dirty="0"/>
          </a:p>
        </p:txBody>
      </p:sp>
      <p:sp>
        <p:nvSpPr>
          <p:cNvPr id="28" name="Text Placeholder 8">
            <a:extLst>
              <a:ext uri="{FF2B5EF4-FFF2-40B4-BE49-F238E27FC236}">
                <a16:creationId xmlns="" xmlns:a16="http://schemas.microsoft.com/office/drawing/2014/main" id="{E0608F95-9095-2B4C-8012-7F7F7C1AAC07}"/>
              </a:ext>
            </a:extLst>
          </p:cNvPr>
          <p:cNvSpPr>
            <a:spLocks noGrp="1"/>
          </p:cNvSpPr>
          <p:nvPr>
            <p:ph type="body" sz="quarter" idx="34" hasCustomPrompt="1"/>
          </p:nvPr>
        </p:nvSpPr>
        <p:spPr>
          <a:xfrm>
            <a:off x="7836394" y="6582466"/>
            <a:ext cx="583375" cy="336071"/>
          </a:xfrm>
          <a:prstGeom prst="rect">
            <a:avLst/>
          </a:prstGeom>
        </p:spPr>
        <p:txBody>
          <a:bodyPr anchor="ctr">
            <a:noAutofit/>
          </a:bodyPr>
          <a:lstStyle>
            <a:lvl1pPr marL="0" indent="0" algn="ctr">
              <a:lnSpc>
                <a:spcPct val="100000"/>
              </a:lnSpc>
              <a:buNone/>
              <a:defRPr sz="1100" b="1" i="0" baseline="0">
                <a:solidFill>
                  <a:srgbClr val="ED9C2E"/>
                </a:solidFill>
                <a:latin typeface="Lato Black" panose="020F0502020204030203" pitchFamily="34" charset="77"/>
                <a:ea typeface="Lato Black" panose="020F0502020204030203" pitchFamily="34" charset="77"/>
                <a:cs typeface="Arial Narrow" charset="0"/>
              </a:defRPr>
            </a:lvl1pPr>
          </a:lstStyle>
          <a:p>
            <a:pPr lvl="0"/>
            <a:r>
              <a:rPr lang="en-US" dirty="0" smtClean="0"/>
              <a:t>VII</a:t>
            </a:r>
            <a:endParaRPr lang="en-US" dirty="0"/>
          </a:p>
        </p:txBody>
      </p:sp>
    </p:spTree>
    <p:extLst>
      <p:ext uri="{BB962C8B-B14F-4D97-AF65-F5344CB8AC3E}">
        <p14:creationId xmlns:p14="http://schemas.microsoft.com/office/powerpoint/2010/main" val="144276705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parata_Marr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E1BBB9E8-D3BD-6A45-AB88-BD0B4EACDD23}"/>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1">
                    <a:alpha val="65000"/>
                  </a:schemeClr>
                </a:solidFill>
                <a:latin typeface="Lato" panose="020F0502020204030203" pitchFamily="34" charset="77"/>
                <a:ea typeface="Arial Narrow" charset="0"/>
                <a:cs typeface="Arial Narrow" charset="0"/>
              </a:rPr>
              <a:pPr/>
              <a:t>‹nº›</a:t>
            </a:fld>
            <a:endParaRPr lang="pt-BR" sz="1600" b="0" i="0">
              <a:solidFill>
                <a:schemeClr val="bg1">
                  <a:alpha val="65000"/>
                </a:schemeClr>
              </a:solidFill>
              <a:latin typeface="Lato" panose="020F0502020204030203" pitchFamily="34" charset="77"/>
              <a:ea typeface="Arial Narrow" charset="0"/>
              <a:cs typeface="Arial Narrow" charset="0"/>
            </a:endParaRPr>
          </a:p>
        </p:txBody>
      </p:sp>
      <p:sp>
        <p:nvSpPr>
          <p:cNvPr id="3" name="Text Placeholder 8">
            <a:extLst>
              <a:ext uri="{FF2B5EF4-FFF2-40B4-BE49-F238E27FC236}">
                <a16:creationId xmlns="" xmlns:a16="http://schemas.microsoft.com/office/drawing/2014/main" id="{AF749914-2AF7-B141-A2A3-8368A3D379A9}"/>
              </a:ext>
            </a:extLst>
          </p:cNvPr>
          <p:cNvSpPr>
            <a:spLocks noGrp="1"/>
          </p:cNvSpPr>
          <p:nvPr>
            <p:ph type="body" sz="quarter" idx="12" hasCustomPrompt="1"/>
          </p:nvPr>
        </p:nvSpPr>
        <p:spPr>
          <a:xfrm>
            <a:off x="1584960" y="5498892"/>
            <a:ext cx="5157216" cy="2145792"/>
          </a:xfrm>
          <a:prstGeom prst="rect">
            <a:avLst/>
          </a:prstGeom>
        </p:spPr>
        <p:txBody>
          <a:bodyPr anchor="t">
            <a:noAutofit/>
          </a:bodyPr>
          <a:lstStyle>
            <a:lvl1pPr marL="0" indent="0" algn="l">
              <a:lnSpc>
                <a:spcPts val="3200"/>
              </a:lnSpc>
              <a:spcBef>
                <a:spcPts val="0"/>
              </a:spcBef>
              <a:buNone/>
              <a:defRPr sz="2800" b="0" i="0" baseline="0">
                <a:solidFill>
                  <a:schemeClr val="tx1"/>
                </a:solidFill>
                <a:latin typeface="Lato" panose="020F0502020204030203" pitchFamily="34" charset="77"/>
                <a:ea typeface="Lato" panose="020F0502020204030203" pitchFamily="34" charset="77"/>
                <a:cs typeface="Arial Narrow" charset="0"/>
              </a:defRPr>
            </a:lvl1pPr>
          </a:lstStyle>
          <a:p>
            <a:pPr lvl="0"/>
            <a:r>
              <a:rPr lang="en-US"/>
              <a:t>Novo template para criação de apresentações.</a:t>
            </a:r>
          </a:p>
        </p:txBody>
      </p:sp>
      <p:sp>
        <p:nvSpPr>
          <p:cNvPr id="6" name="Text Placeholder 8">
            <a:extLst>
              <a:ext uri="{FF2B5EF4-FFF2-40B4-BE49-F238E27FC236}">
                <a16:creationId xmlns="" xmlns:a16="http://schemas.microsoft.com/office/drawing/2014/main" id="{0095A197-7A12-2744-B5B3-0743800606AA}"/>
              </a:ext>
            </a:extLst>
          </p:cNvPr>
          <p:cNvSpPr>
            <a:spLocks noGrp="1"/>
          </p:cNvSpPr>
          <p:nvPr>
            <p:ph type="body" sz="quarter" idx="10" hasCustomPrompt="1"/>
          </p:nvPr>
        </p:nvSpPr>
        <p:spPr>
          <a:xfrm>
            <a:off x="1584959" y="2894025"/>
            <a:ext cx="6146929" cy="2117812"/>
          </a:xfrm>
          <a:prstGeom prst="rect">
            <a:avLst/>
          </a:prstGeom>
        </p:spPr>
        <p:txBody>
          <a:bodyPr anchor="t">
            <a:noAutofit/>
          </a:bodyPr>
          <a:lstStyle>
            <a:lvl1pPr marL="0" indent="0" algn="l">
              <a:lnSpc>
                <a:spcPts val="8200"/>
              </a:lnSpc>
              <a:buNone/>
              <a:defRPr sz="82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SEPARATA MARROM</a:t>
            </a:r>
            <a:endParaRPr lang="pt-BR"/>
          </a:p>
        </p:txBody>
      </p:sp>
      <p:sp>
        <p:nvSpPr>
          <p:cNvPr id="7" name="Text Placeholder 8">
            <a:extLst>
              <a:ext uri="{FF2B5EF4-FFF2-40B4-BE49-F238E27FC236}">
                <a16:creationId xmlns="" xmlns:a16="http://schemas.microsoft.com/office/drawing/2014/main" id="{8C237C85-DB21-2347-A0DF-7292FA3FC37E}"/>
              </a:ext>
            </a:extLst>
          </p:cNvPr>
          <p:cNvSpPr>
            <a:spLocks noGrp="1"/>
          </p:cNvSpPr>
          <p:nvPr>
            <p:ph type="body" sz="quarter" idx="13" hasCustomPrompt="1"/>
          </p:nvPr>
        </p:nvSpPr>
        <p:spPr>
          <a:xfrm>
            <a:off x="1584959" y="1720816"/>
            <a:ext cx="6146929" cy="1173209"/>
          </a:xfrm>
          <a:prstGeom prst="rect">
            <a:avLst/>
          </a:prstGeom>
        </p:spPr>
        <p:txBody>
          <a:bodyPr anchor="t">
            <a:noAutofit/>
          </a:bodyPr>
          <a:lstStyle>
            <a:lvl1pPr marL="0" indent="0" algn="l">
              <a:lnSpc>
                <a:spcPts val="8200"/>
              </a:lnSpc>
              <a:buNone/>
              <a:defRPr sz="8200" b="0" i="0" baseline="0">
                <a:solidFill>
                  <a:schemeClr val="accent5"/>
                </a:solidFill>
                <a:latin typeface="Lato Black" panose="020F0502020204030203" pitchFamily="34" charset="77"/>
                <a:ea typeface="Lato Black" panose="020F0502020204030203" pitchFamily="34" charset="77"/>
                <a:cs typeface="Arial Narrow" charset="0"/>
              </a:defRPr>
            </a:lvl1pPr>
          </a:lstStyle>
          <a:p>
            <a:pPr lvl="0"/>
            <a:r>
              <a:rPr lang="en-US"/>
              <a:t>01</a:t>
            </a:r>
            <a:endParaRPr lang="pt-BR"/>
          </a:p>
        </p:txBody>
      </p:sp>
      <p:pic>
        <p:nvPicPr>
          <p:cNvPr id="8" name="Picture 7">
            <a:extLst>
              <a:ext uri="{FF2B5EF4-FFF2-40B4-BE49-F238E27FC236}">
                <a16:creationId xmlns="" xmlns:a16="http://schemas.microsoft.com/office/drawing/2014/main" id="{F6CEF341-8979-E44A-B677-8D11960752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058011" y="5071872"/>
            <a:ext cx="843465" cy="658368"/>
          </a:xfrm>
          <a:prstGeom prst="rect">
            <a:avLst/>
          </a:prstGeom>
        </p:spPr>
      </p:pic>
    </p:spTree>
    <p:extLst>
      <p:ext uri="{BB962C8B-B14F-4D97-AF65-F5344CB8AC3E}">
        <p14:creationId xmlns:p14="http://schemas.microsoft.com/office/powerpoint/2010/main" val="1493399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parata_Az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34637BB0-55FB-D44C-8666-8617605F10A8}"/>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1">
                    <a:alpha val="65000"/>
                  </a:schemeClr>
                </a:solidFill>
                <a:latin typeface="Lato" panose="020F0502020204030203" pitchFamily="34" charset="77"/>
                <a:ea typeface="Arial Narrow" charset="0"/>
                <a:cs typeface="Arial Narrow" charset="0"/>
              </a:rPr>
              <a:pPr/>
              <a:t>‹nº›</a:t>
            </a:fld>
            <a:endParaRPr lang="pt-BR" sz="1600" b="0" i="0">
              <a:solidFill>
                <a:schemeClr val="bg1">
                  <a:alpha val="65000"/>
                </a:schemeClr>
              </a:solidFill>
              <a:latin typeface="Lato" panose="020F0502020204030203" pitchFamily="34" charset="77"/>
              <a:ea typeface="Arial Narrow" charset="0"/>
              <a:cs typeface="Arial Narrow" charset="0"/>
            </a:endParaRPr>
          </a:p>
        </p:txBody>
      </p:sp>
      <p:sp>
        <p:nvSpPr>
          <p:cNvPr id="6" name="Text Placeholder 8">
            <a:extLst>
              <a:ext uri="{FF2B5EF4-FFF2-40B4-BE49-F238E27FC236}">
                <a16:creationId xmlns="" xmlns:a16="http://schemas.microsoft.com/office/drawing/2014/main" id="{60C0A441-A22A-7D4E-9C37-ADE98FF9D00F}"/>
              </a:ext>
            </a:extLst>
          </p:cNvPr>
          <p:cNvSpPr>
            <a:spLocks noGrp="1"/>
          </p:cNvSpPr>
          <p:nvPr>
            <p:ph type="body" sz="quarter" idx="10" hasCustomPrompt="1"/>
          </p:nvPr>
        </p:nvSpPr>
        <p:spPr>
          <a:xfrm>
            <a:off x="1584959" y="2894025"/>
            <a:ext cx="6146929" cy="2117812"/>
          </a:xfrm>
          <a:prstGeom prst="rect">
            <a:avLst/>
          </a:prstGeom>
        </p:spPr>
        <p:txBody>
          <a:bodyPr anchor="t">
            <a:noAutofit/>
          </a:bodyPr>
          <a:lstStyle>
            <a:lvl1pPr marL="0" indent="0" algn="l">
              <a:lnSpc>
                <a:spcPts val="8200"/>
              </a:lnSpc>
              <a:buNone/>
              <a:defRPr sz="82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SEPARATA AZUL</a:t>
            </a:r>
            <a:endParaRPr lang="pt-BR"/>
          </a:p>
        </p:txBody>
      </p:sp>
      <p:sp>
        <p:nvSpPr>
          <p:cNvPr id="7" name="Text Placeholder 8">
            <a:extLst>
              <a:ext uri="{FF2B5EF4-FFF2-40B4-BE49-F238E27FC236}">
                <a16:creationId xmlns="" xmlns:a16="http://schemas.microsoft.com/office/drawing/2014/main" id="{14944489-34EF-8C49-9D54-3E3D78851949}"/>
              </a:ext>
            </a:extLst>
          </p:cNvPr>
          <p:cNvSpPr>
            <a:spLocks noGrp="1"/>
          </p:cNvSpPr>
          <p:nvPr>
            <p:ph type="body" sz="quarter" idx="13" hasCustomPrompt="1"/>
          </p:nvPr>
        </p:nvSpPr>
        <p:spPr>
          <a:xfrm>
            <a:off x="1584959" y="1720816"/>
            <a:ext cx="6146929" cy="1173209"/>
          </a:xfrm>
          <a:prstGeom prst="rect">
            <a:avLst/>
          </a:prstGeom>
        </p:spPr>
        <p:txBody>
          <a:bodyPr anchor="t">
            <a:noAutofit/>
          </a:bodyPr>
          <a:lstStyle>
            <a:lvl1pPr marL="0" indent="0" algn="l">
              <a:lnSpc>
                <a:spcPts val="8200"/>
              </a:lnSpc>
              <a:buNone/>
              <a:defRPr sz="8200" b="0" i="0" baseline="0">
                <a:solidFill>
                  <a:schemeClr val="tx2">
                    <a:lumMod val="60000"/>
                    <a:lumOff val="40000"/>
                  </a:schemeClr>
                </a:solidFill>
                <a:latin typeface="Lato Black" panose="020F0502020204030203" pitchFamily="34" charset="77"/>
                <a:ea typeface="Lato Black" panose="020F0502020204030203" pitchFamily="34" charset="77"/>
                <a:cs typeface="Arial Narrow" charset="0"/>
              </a:defRPr>
            </a:lvl1pPr>
          </a:lstStyle>
          <a:p>
            <a:pPr lvl="0"/>
            <a:r>
              <a:rPr lang="en-US"/>
              <a:t>02</a:t>
            </a:r>
            <a:endParaRPr lang="pt-BR"/>
          </a:p>
        </p:txBody>
      </p:sp>
      <p:sp>
        <p:nvSpPr>
          <p:cNvPr id="8" name="Text Placeholder 8">
            <a:extLst>
              <a:ext uri="{FF2B5EF4-FFF2-40B4-BE49-F238E27FC236}">
                <a16:creationId xmlns="" xmlns:a16="http://schemas.microsoft.com/office/drawing/2014/main" id="{D905C4FE-6F66-5B41-8473-F9130DA11C71}"/>
              </a:ext>
            </a:extLst>
          </p:cNvPr>
          <p:cNvSpPr>
            <a:spLocks noGrp="1"/>
          </p:cNvSpPr>
          <p:nvPr>
            <p:ph type="body" sz="quarter" idx="12" hasCustomPrompt="1"/>
          </p:nvPr>
        </p:nvSpPr>
        <p:spPr>
          <a:xfrm>
            <a:off x="1584960" y="5498892"/>
            <a:ext cx="5157216" cy="2145792"/>
          </a:xfrm>
          <a:prstGeom prst="rect">
            <a:avLst/>
          </a:prstGeom>
        </p:spPr>
        <p:txBody>
          <a:bodyPr anchor="t">
            <a:noAutofit/>
          </a:bodyPr>
          <a:lstStyle>
            <a:lvl1pPr marL="0" indent="0" algn="l">
              <a:lnSpc>
                <a:spcPts val="3200"/>
              </a:lnSpc>
              <a:spcBef>
                <a:spcPts val="0"/>
              </a:spcBef>
              <a:buNone/>
              <a:defRPr sz="2800" b="0" i="0" baseline="0">
                <a:solidFill>
                  <a:schemeClr val="tx1"/>
                </a:solidFill>
                <a:latin typeface="Lato" panose="020F0502020204030203" pitchFamily="34" charset="77"/>
                <a:ea typeface="Lato" panose="020F0502020204030203" pitchFamily="34" charset="77"/>
                <a:cs typeface="Arial Narrow" charset="0"/>
              </a:defRPr>
            </a:lvl1pPr>
          </a:lstStyle>
          <a:p>
            <a:pPr lvl="0"/>
            <a:r>
              <a:rPr lang="en-US"/>
              <a:t>Novo template para criação de apresentações.</a:t>
            </a:r>
          </a:p>
        </p:txBody>
      </p:sp>
      <p:pic>
        <p:nvPicPr>
          <p:cNvPr id="9" name="Picture 8">
            <a:extLst>
              <a:ext uri="{FF2B5EF4-FFF2-40B4-BE49-F238E27FC236}">
                <a16:creationId xmlns="" xmlns:a16="http://schemas.microsoft.com/office/drawing/2014/main" id="{580254A2-24EA-CE4C-9A55-FD9926D450F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058011" y="5071872"/>
            <a:ext cx="843465" cy="658368"/>
          </a:xfrm>
          <a:prstGeom prst="rect">
            <a:avLst/>
          </a:prstGeom>
        </p:spPr>
      </p:pic>
    </p:spTree>
    <p:extLst>
      <p:ext uri="{BB962C8B-B14F-4D97-AF65-F5344CB8AC3E}">
        <p14:creationId xmlns:p14="http://schemas.microsoft.com/office/powerpoint/2010/main" val="121993393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údos_TEXTO_1">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F9DA676B-C264-CD4F-BBBD-DE4F64B2C380}"/>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2">
                    <a:alpha val="65000"/>
                  </a:schemeClr>
                </a:solidFill>
                <a:latin typeface="Lato" panose="020F0502020204030203" pitchFamily="34" charset="77"/>
                <a:ea typeface="Arial Narrow" charset="0"/>
                <a:cs typeface="Arial Narrow" charset="0"/>
              </a:rPr>
              <a:pPr/>
              <a:t>‹nº›</a:t>
            </a:fld>
            <a:endParaRPr lang="pt-BR" sz="1600" b="0" i="0">
              <a:solidFill>
                <a:schemeClr val="bg2">
                  <a:alpha val="65000"/>
                </a:schemeClr>
              </a:solidFill>
              <a:latin typeface="Lato" panose="020F0502020204030203" pitchFamily="34" charset="77"/>
              <a:ea typeface="Arial Narrow" charset="0"/>
              <a:cs typeface="Arial Narrow" charset="0"/>
            </a:endParaRPr>
          </a:p>
        </p:txBody>
      </p:sp>
      <p:sp>
        <p:nvSpPr>
          <p:cNvPr id="7" name="Text Placeholder 8">
            <a:extLst>
              <a:ext uri="{FF2B5EF4-FFF2-40B4-BE49-F238E27FC236}">
                <a16:creationId xmlns="" xmlns:a16="http://schemas.microsoft.com/office/drawing/2014/main" id="{10F097E9-049E-DC41-B50C-1AD963811FDB}"/>
              </a:ext>
            </a:extLst>
          </p:cNvPr>
          <p:cNvSpPr>
            <a:spLocks noGrp="1"/>
          </p:cNvSpPr>
          <p:nvPr>
            <p:ph type="body" sz="quarter" idx="12" hasCustomPrompt="1"/>
          </p:nvPr>
        </p:nvSpPr>
        <p:spPr>
          <a:xfrm>
            <a:off x="1347736" y="406724"/>
            <a:ext cx="13133814" cy="465144"/>
          </a:xfrm>
          <a:prstGeom prst="rect">
            <a:avLst/>
          </a:prstGeom>
        </p:spPr>
        <p:txBody>
          <a:bodyPr anchor="t">
            <a:noAutofit/>
          </a:bodyPr>
          <a:lstStyle>
            <a:lvl1pPr marL="0" indent="0" algn="l">
              <a:lnSpc>
                <a:spcPct val="100000"/>
              </a:lnSpc>
              <a:spcBef>
                <a:spcPts val="0"/>
              </a:spcBef>
              <a:buNone/>
              <a:defRPr sz="24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BÁSICO ALINHADO À ESQUERDA</a:t>
            </a:r>
          </a:p>
        </p:txBody>
      </p:sp>
    </p:spTree>
    <p:extLst>
      <p:ext uri="{BB962C8B-B14F-4D97-AF65-F5344CB8AC3E}">
        <p14:creationId xmlns:p14="http://schemas.microsoft.com/office/powerpoint/2010/main" val="160895929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údos_TEXTO_2">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25830D07-C289-6E46-B4BB-DF172AD50ABE}"/>
              </a:ext>
            </a:extLst>
          </p:cNvPr>
          <p:cNvSpPr/>
          <p:nvPr userDrawn="1"/>
        </p:nvSpPr>
        <p:spPr>
          <a:xfrm>
            <a:off x="10326029" y="0"/>
            <a:ext cx="5923622" cy="91440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extBox 3">
            <a:extLst>
              <a:ext uri="{FF2B5EF4-FFF2-40B4-BE49-F238E27FC236}">
                <a16:creationId xmlns="" xmlns:a16="http://schemas.microsoft.com/office/drawing/2014/main" id="{F9DA676B-C264-CD4F-BBBD-DE4F64B2C380}"/>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1">
                    <a:alpha val="65000"/>
                  </a:schemeClr>
                </a:solidFill>
                <a:latin typeface="Lato" panose="020F0502020204030203" pitchFamily="34" charset="77"/>
                <a:ea typeface="Arial Narrow" charset="0"/>
                <a:cs typeface="Arial Narrow" charset="0"/>
              </a:rPr>
              <a:pPr/>
              <a:t>‹nº›</a:t>
            </a:fld>
            <a:endParaRPr lang="pt-BR" sz="1600" b="0" i="0">
              <a:solidFill>
                <a:schemeClr val="bg1">
                  <a:alpha val="65000"/>
                </a:schemeClr>
              </a:solidFill>
              <a:latin typeface="Lato" panose="020F0502020204030203" pitchFamily="34" charset="77"/>
              <a:ea typeface="Arial Narrow" charset="0"/>
              <a:cs typeface="Arial Narrow" charset="0"/>
            </a:endParaRPr>
          </a:p>
        </p:txBody>
      </p:sp>
      <p:sp>
        <p:nvSpPr>
          <p:cNvPr id="7" name="Text Placeholder 8">
            <a:extLst>
              <a:ext uri="{FF2B5EF4-FFF2-40B4-BE49-F238E27FC236}">
                <a16:creationId xmlns="" xmlns:a16="http://schemas.microsoft.com/office/drawing/2014/main" id="{10F097E9-049E-DC41-B50C-1AD963811FDB}"/>
              </a:ext>
            </a:extLst>
          </p:cNvPr>
          <p:cNvSpPr>
            <a:spLocks noGrp="1"/>
          </p:cNvSpPr>
          <p:nvPr>
            <p:ph type="body" sz="quarter" idx="12" hasCustomPrompt="1"/>
          </p:nvPr>
        </p:nvSpPr>
        <p:spPr>
          <a:xfrm>
            <a:off x="1347735" y="406724"/>
            <a:ext cx="8465337" cy="1265959"/>
          </a:xfrm>
          <a:prstGeom prst="rect">
            <a:avLst/>
          </a:prstGeom>
        </p:spPr>
        <p:txBody>
          <a:bodyPr anchor="t">
            <a:noAutofit/>
          </a:bodyPr>
          <a:lstStyle>
            <a:lvl1pPr marL="0" indent="0" algn="l">
              <a:lnSpc>
                <a:spcPts val="4740"/>
              </a:lnSpc>
              <a:spcBef>
                <a:spcPts val="0"/>
              </a:spcBef>
              <a:buNone/>
              <a:defRPr sz="42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MÉDIO OU LONGO EM CAMPO PARA 2 LINHAS</a:t>
            </a:r>
          </a:p>
        </p:txBody>
      </p:sp>
      <p:pic>
        <p:nvPicPr>
          <p:cNvPr id="6" name="Picture 5">
            <a:extLst>
              <a:ext uri="{FF2B5EF4-FFF2-40B4-BE49-F238E27FC236}">
                <a16:creationId xmlns="" xmlns:a16="http://schemas.microsoft.com/office/drawing/2014/main" id="{8DDC0B82-B47C-2341-9AAA-17DC4899A2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362220" y="389937"/>
            <a:ext cx="492187" cy="493136"/>
          </a:xfrm>
          <a:prstGeom prst="rect">
            <a:avLst/>
          </a:prstGeom>
        </p:spPr>
      </p:pic>
      <p:sp>
        <p:nvSpPr>
          <p:cNvPr id="10" name="Text Placeholder 11">
            <a:extLst>
              <a:ext uri="{FF2B5EF4-FFF2-40B4-BE49-F238E27FC236}">
                <a16:creationId xmlns="" xmlns:a16="http://schemas.microsoft.com/office/drawing/2014/main" id="{D4C30565-A36D-B046-B547-CB67776ABD23}"/>
              </a:ext>
            </a:extLst>
          </p:cNvPr>
          <p:cNvSpPr>
            <a:spLocks noGrp="1"/>
          </p:cNvSpPr>
          <p:nvPr>
            <p:ph type="body" sz="quarter" idx="14" hasCustomPrompt="1"/>
          </p:nvPr>
        </p:nvSpPr>
        <p:spPr>
          <a:xfrm>
            <a:off x="1347735" y="2871324"/>
            <a:ext cx="3804128" cy="4990286"/>
          </a:xfrm>
          <a:prstGeom prst="rect">
            <a:avLst/>
          </a:prstGeom>
        </p:spPr>
        <p:txBody>
          <a:bodyPr/>
          <a:lstStyle>
            <a:lvl1pPr marL="0" marR="0" indent="0" algn="just" defTabSz="914400" rtl="0" eaLnBrk="1" fontAlgn="auto" latinLnBrk="0" hangingPunct="1">
              <a:lnSpc>
                <a:spcPts val="2200"/>
              </a:lnSpc>
              <a:spcBef>
                <a:spcPts val="0"/>
              </a:spcBef>
              <a:spcAft>
                <a:spcPts val="0"/>
              </a:spcAft>
              <a:buClrTx/>
              <a:buSzTx/>
              <a:buFont typeface="Arial"/>
              <a:buNone/>
              <a:tabLst/>
              <a:defRPr sz="16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marL="0" marR="0" lvl="0" indent="0" algn="just" defTabSz="914400" rtl="0" eaLnBrk="1" fontAlgn="auto" latinLnBrk="0" hangingPunct="1">
              <a:lnSpc>
                <a:spcPts val="2200"/>
              </a:lnSpc>
              <a:spcBef>
                <a:spcPts val="0"/>
              </a:spcBef>
              <a:spcAft>
                <a:spcPts val="0"/>
              </a:spcAft>
              <a:buClrTx/>
              <a:buSzTx/>
              <a:buFont typeface="Arial"/>
              <a:buNone/>
              <a:tabLst/>
              <a:defRPr/>
            </a:pPr>
            <a:r>
              <a:rPr lang="en-US"/>
              <a:t>Lorem ipsum dolor exerci erat ut quis sit amet, consectetuer adipiscing, sed diam nonummy nibh euismod tincidunt ut laoreet dolore magna aliquam erat volutpat. Ut wisi enim admi veniam, quis nostrud exerci tation ullamcorper. Lorem ipsum dolor sit amet, consectetuer adipiscing, sed diam nonummy nibh euismod tincidunt ut laoreet dolore magna aliquam erat volutpat. Ut wisi enim admi veniam, quis nostrud exerci tation ullamcorper. Lorem ipsum dolor sit amet, consectetuer adipiscing, sed diam nonummy nibh euismod tincidunt ut laoreet dolore magna aliquam erat volutpat. Nirut wisi enim. Ut wisi enim admi veniam, quis dolor lorem magna.</a:t>
            </a:r>
          </a:p>
          <a:p>
            <a:pPr lvl="0"/>
            <a:endParaRPr lang="en-US"/>
          </a:p>
        </p:txBody>
      </p:sp>
      <p:sp>
        <p:nvSpPr>
          <p:cNvPr id="11" name="Text Placeholder 8">
            <a:extLst>
              <a:ext uri="{FF2B5EF4-FFF2-40B4-BE49-F238E27FC236}">
                <a16:creationId xmlns="" xmlns:a16="http://schemas.microsoft.com/office/drawing/2014/main" id="{09A2E2DE-B5E5-404E-A017-1A0582BBB914}"/>
              </a:ext>
            </a:extLst>
          </p:cNvPr>
          <p:cNvSpPr>
            <a:spLocks noGrp="1"/>
          </p:cNvSpPr>
          <p:nvPr>
            <p:ph type="body" sz="quarter" idx="16" hasCustomPrompt="1"/>
          </p:nvPr>
        </p:nvSpPr>
        <p:spPr>
          <a:xfrm>
            <a:off x="1347735" y="2399726"/>
            <a:ext cx="3008696" cy="465144"/>
          </a:xfrm>
          <a:prstGeom prst="rect">
            <a:avLst/>
          </a:prstGeom>
        </p:spPr>
        <p:txBody>
          <a:bodyPr anchor="t">
            <a:noAutofit/>
          </a:bodyPr>
          <a:lstStyle>
            <a:lvl1pPr marL="0" indent="0" algn="l">
              <a:lnSpc>
                <a:spcPct val="100000"/>
              </a:lnSpc>
              <a:spcBef>
                <a:spcPts val="0"/>
              </a:spcBef>
              <a:buNone/>
              <a:defRPr sz="24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1</a:t>
            </a:r>
          </a:p>
        </p:txBody>
      </p:sp>
      <p:sp>
        <p:nvSpPr>
          <p:cNvPr id="12" name="Text Placeholder 11">
            <a:extLst>
              <a:ext uri="{FF2B5EF4-FFF2-40B4-BE49-F238E27FC236}">
                <a16:creationId xmlns="" xmlns:a16="http://schemas.microsoft.com/office/drawing/2014/main" id="{99A741B6-47C6-6F4C-891A-FAB563B31AB7}"/>
              </a:ext>
            </a:extLst>
          </p:cNvPr>
          <p:cNvSpPr>
            <a:spLocks noGrp="1"/>
          </p:cNvSpPr>
          <p:nvPr>
            <p:ph type="body" sz="quarter" idx="17" hasCustomPrompt="1"/>
          </p:nvPr>
        </p:nvSpPr>
        <p:spPr>
          <a:xfrm>
            <a:off x="5782226" y="2871324"/>
            <a:ext cx="3804128" cy="4990286"/>
          </a:xfrm>
          <a:prstGeom prst="rect">
            <a:avLst/>
          </a:prstGeom>
        </p:spPr>
        <p:txBody>
          <a:bodyPr/>
          <a:lstStyle>
            <a:lvl1pPr marL="0" marR="0" indent="0" algn="just" defTabSz="914400" rtl="0" eaLnBrk="1" fontAlgn="auto" latinLnBrk="0" hangingPunct="1">
              <a:lnSpc>
                <a:spcPts val="2200"/>
              </a:lnSpc>
              <a:spcBef>
                <a:spcPts val="0"/>
              </a:spcBef>
              <a:spcAft>
                <a:spcPts val="0"/>
              </a:spcAft>
              <a:buClrTx/>
              <a:buSzTx/>
              <a:buFont typeface="Arial"/>
              <a:buNone/>
              <a:tabLst/>
              <a:defRPr sz="16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marL="0" marR="0" lvl="0" indent="0" algn="just" defTabSz="914400" rtl="0" eaLnBrk="1" fontAlgn="auto" latinLnBrk="0" hangingPunct="1">
              <a:lnSpc>
                <a:spcPts val="2200"/>
              </a:lnSpc>
              <a:spcBef>
                <a:spcPts val="0"/>
              </a:spcBef>
              <a:spcAft>
                <a:spcPts val="0"/>
              </a:spcAft>
              <a:buClrTx/>
              <a:buSzTx/>
              <a:buFont typeface="Arial"/>
              <a:buNone/>
              <a:tabLst/>
              <a:defRPr/>
            </a:pPr>
            <a:r>
              <a:rPr lang="en-US"/>
              <a:t>Lorem ipsum dolor exerci erat ut quis sit amet, consectetuer adipiscing, sed diam nonummy nibh euismod tincidunt ut laoreet dolore magna aliquam erat volutpat. Ut wisi enim admi veniam, quis nostrud exerci tation ullamcorper. Lorem ipsum dolor sit amet, consectetuer adipiscing, sed diam nonummy nibh euismod tincidunt ut laoreet dolore magna aliquam erat volutpat. Ut wisi enim admi veniam, quis nostrud exerci tation ullamcorper. Lorem ipsum dolor sit amet, consectetuer adipiscing, sed diam nonummy nibh euismod tincidunt ut laoreet dolore magna aliquam erat volutpat. Nirut wisi enim. Ut wisi enim admi veniam, quis dolor lorem magna.</a:t>
            </a:r>
          </a:p>
          <a:p>
            <a:pPr lvl="0"/>
            <a:endParaRPr lang="en-US"/>
          </a:p>
        </p:txBody>
      </p:sp>
      <p:sp>
        <p:nvSpPr>
          <p:cNvPr id="13" name="Text Placeholder 8">
            <a:extLst>
              <a:ext uri="{FF2B5EF4-FFF2-40B4-BE49-F238E27FC236}">
                <a16:creationId xmlns="" xmlns:a16="http://schemas.microsoft.com/office/drawing/2014/main" id="{8D4DB69A-A5F0-654D-974C-8B315146A166}"/>
              </a:ext>
            </a:extLst>
          </p:cNvPr>
          <p:cNvSpPr>
            <a:spLocks noGrp="1"/>
          </p:cNvSpPr>
          <p:nvPr>
            <p:ph type="body" sz="quarter" idx="18" hasCustomPrompt="1"/>
          </p:nvPr>
        </p:nvSpPr>
        <p:spPr>
          <a:xfrm>
            <a:off x="5782226" y="2399726"/>
            <a:ext cx="3008696" cy="465144"/>
          </a:xfrm>
          <a:prstGeom prst="rect">
            <a:avLst/>
          </a:prstGeom>
        </p:spPr>
        <p:txBody>
          <a:bodyPr anchor="t">
            <a:noAutofit/>
          </a:bodyPr>
          <a:lstStyle>
            <a:lvl1pPr marL="0" indent="0" algn="l">
              <a:lnSpc>
                <a:spcPct val="100000"/>
              </a:lnSpc>
              <a:spcBef>
                <a:spcPts val="0"/>
              </a:spcBef>
              <a:buNone/>
              <a:defRPr sz="24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2</a:t>
            </a:r>
          </a:p>
        </p:txBody>
      </p:sp>
      <p:sp>
        <p:nvSpPr>
          <p:cNvPr id="16" name="Text Placeholder 11">
            <a:extLst>
              <a:ext uri="{FF2B5EF4-FFF2-40B4-BE49-F238E27FC236}">
                <a16:creationId xmlns="" xmlns:a16="http://schemas.microsoft.com/office/drawing/2014/main" id="{96482893-9F38-334D-9210-CFE49BD811F0}"/>
              </a:ext>
            </a:extLst>
          </p:cNvPr>
          <p:cNvSpPr>
            <a:spLocks noGrp="1"/>
          </p:cNvSpPr>
          <p:nvPr>
            <p:ph type="body" sz="quarter" idx="13" hasCustomPrompt="1"/>
          </p:nvPr>
        </p:nvSpPr>
        <p:spPr>
          <a:xfrm>
            <a:off x="11381701" y="2761131"/>
            <a:ext cx="4174251" cy="4540566"/>
          </a:xfrm>
          <a:prstGeom prst="rect">
            <a:avLst/>
          </a:prstGeom>
        </p:spPr>
        <p:txBody>
          <a:bodyPr anchor="ctr"/>
          <a:lstStyle>
            <a:lvl1pPr marL="0" indent="0">
              <a:lnSpc>
                <a:spcPts val="3200"/>
              </a:lnSpc>
              <a:spcBef>
                <a:spcPts val="0"/>
              </a:spcBef>
              <a:buNone/>
              <a:defRPr sz="2400" b="1" i="0">
                <a:solidFill>
                  <a:schemeClr val="bg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 adipiscing elit, si diam nonummy del nibh euismod tincidunt ut laoreet dolore magna aliquam erat volutpat. Ut wisi enim ad minim veniam, quis nostrud exerci tation ullamco perv suscipit lobortis nisl. Lorem ipsum dolor sit amet, sit amet consectetue adipiscing erat.</a:t>
            </a:r>
          </a:p>
        </p:txBody>
      </p:sp>
    </p:spTree>
    <p:extLst>
      <p:ext uri="{BB962C8B-B14F-4D97-AF65-F5344CB8AC3E}">
        <p14:creationId xmlns:p14="http://schemas.microsoft.com/office/powerpoint/2010/main" val="15813673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údos_TEXTO_3">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0C61279F-B4E4-4E47-9392-420460D3251C}"/>
              </a:ext>
            </a:extLst>
          </p:cNvPr>
          <p:cNvSpPr txBox="1"/>
          <p:nvPr userDrawn="1"/>
        </p:nvSpPr>
        <p:spPr>
          <a:xfrm>
            <a:off x="14869732" y="471367"/>
            <a:ext cx="431528" cy="338554"/>
          </a:xfrm>
          <a:prstGeom prst="rect">
            <a:avLst/>
          </a:prstGeom>
          <a:noFill/>
        </p:spPr>
        <p:txBody>
          <a:bodyPr wrap="none" rtlCol="0">
            <a:spAutoFit/>
          </a:bodyPr>
          <a:lstStyle/>
          <a:p>
            <a:fld id="{8539EBF6-7A4E-2E4A-BB93-53702C3DB360}" type="slidenum">
              <a:rPr lang="pt-BR" sz="1600" b="0" i="0">
                <a:solidFill>
                  <a:schemeClr val="bg2">
                    <a:alpha val="65000"/>
                  </a:schemeClr>
                </a:solidFill>
                <a:latin typeface="Lato" panose="020F0502020204030203" pitchFamily="34" charset="77"/>
                <a:ea typeface="Arial Narrow" charset="0"/>
                <a:cs typeface="Arial Narrow" charset="0"/>
              </a:rPr>
              <a:pPr/>
              <a:t>‹nº›</a:t>
            </a:fld>
            <a:endParaRPr lang="pt-BR" sz="1600" b="0" i="0">
              <a:solidFill>
                <a:schemeClr val="bg2">
                  <a:alpha val="65000"/>
                </a:schemeClr>
              </a:solidFill>
              <a:latin typeface="Lato" panose="020F0502020204030203" pitchFamily="34" charset="77"/>
              <a:ea typeface="Arial Narrow" charset="0"/>
              <a:cs typeface="Arial Narrow" charset="0"/>
            </a:endParaRPr>
          </a:p>
        </p:txBody>
      </p:sp>
      <p:sp>
        <p:nvSpPr>
          <p:cNvPr id="3" name="Text Placeholder 8">
            <a:extLst>
              <a:ext uri="{FF2B5EF4-FFF2-40B4-BE49-F238E27FC236}">
                <a16:creationId xmlns="" xmlns:a16="http://schemas.microsoft.com/office/drawing/2014/main" id="{254FAEC3-5A6F-AC45-A495-43C52CD34FF0}"/>
              </a:ext>
            </a:extLst>
          </p:cNvPr>
          <p:cNvSpPr>
            <a:spLocks noGrp="1"/>
          </p:cNvSpPr>
          <p:nvPr>
            <p:ph type="body" sz="quarter" idx="12" hasCustomPrompt="1"/>
          </p:nvPr>
        </p:nvSpPr>
        <p:spPr>
          <a:xfrm>
            <a:off x="1753110" y="809922"/>
            <a:ext cx="5104890" cy="3516752"/>
          </a:xfrm>
          <a:prstGeom prst="rect">
            <a:avLst/>
          </a:prstGeom>
        </p:spPr>
        <p:txBody>
          <a:bodyPr anchor="t">
            <a:noAutofit/>
          </a:bodyPr>
          <a:lstStyle>
            <a:lvl1pPr marL="0" indent="0" algn="l">
              <a:lnSpc>
                <a:spcPts val="9000"/>
              </a:lnSpc>
              <a:spcBef>
                <a:spcPts val="0"/>
              </a:spcBef>
              <a:buNone/>
              <a:defRPr sz="88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2 OU 3 LINHAS</a:t>
            </a:r>
          </a:p>
        </p:txBody>
      </p:sp>
      <p:sp>
        <p:nvSpPr>
          <p:cNvPr id="7" name="Text Placeholder 11">
            <a:extLst>
              <a:ext uri="{FF2B5EF4-FFF2-40B4-BE49-F238E27FC236}">
                <a16:creationId xmlns="" xmlns:a16="http://schemas.microsoft.com/office/drawing/2014/main" id="{6315C12C-748A-6E48-8D77-4AFD1CC57C8E}"/>
              </a:ext>
            </a:extLst>
          </p:cNvPr>
          <p:cNvSpPr>
            <a:spLocks noGrp="1"/>
          </p:cNvSpPr>
          <p:nvPr>
            <p:ph type="body" sz="quarter" idx="13" hasCustomPrompt="1"/>
          </p:nvPr>
        </p:nvSpPr>
        <p:spPr>
          <a:xfrm>
            <a:off x="1753110" y="4434147"/>
            <a:ext cx="5217316" cy="3929268"/>
          </a:xfrm>
          <a:prstGeom prst="rect">
            <a:avLst/>
          </a:prstGeom>
        </p:spPr>
        <p:txBody>
          <a:bodyPr/>
          <a:lstStyle>
            <a:lvl1pPr marL="0" indent="0">
              <a:lnSpc>
                <a:spcPts val="3200"/>
              </a:lnSpc>
              <a:spcBef>
                <a:spcPts val="0"/>
              </a:spcBef>
              <a:buNone/>
              <a:defRPr sz="2400" b="1" i="0">
                <a:solidFill>
                  <a:schemeClr val="accent5"/>
                </a:solidFill>
                <a:latin typeface="Lato Black"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 adipiscing elit, si diam nonummy del nibh euismod tincidunt ut laoreet dolore magna aliquam erat volutpat. Ut wisi enim ad minim veniam, quis nostrud exerci tation ullamco perv suscipit lobortis nisl. Lorem ipsum dolor sit amet, sit amet consectetue adipiscing dolor diam nisl enim elit.</a:t>
            </a:r>
          </a:p>
        </p:txBody>
      </p:sp>
      <p:sp>
        <p:nvSpPr>
          <p:cNvPr id="9" name="Text Placeholder 11">
            <a:extLst>
              <a:ext uri="{FF2B5EF4-FFF2-40B4-BE49-F238E27FC236}">
                <a16:creationId xmlns="" xmlns:a16="http://schemas.microsoft.com/office/drawing/2014/main" id="{2B90353F-C442-F049-B996-CBBAC9D1EAC5}"/>
              </a:ext>
            </a:extLst>
          </p:cNvPr>
          <p:cNvSpPr>
            <a:spLocks noGrp="1"/>
          </p:cNvSpPr>
          <p:nvPr>
            <p:ph type="body" sz="quarter" idx="14" hasCustomPrompt="1"/>
          </p:nvPr>
        </p:nvSpPr>
        <p:spPr>
          <a:xfrm>
            <a:off x="9153158" y="2246856"/>
            <a:ext cx="5067422" cy="1155551"/>
          </a:xfrm>
          <a:prstGeom prst="rect">
            <a:avLst/>
          </a:prstGeom>
        </p:spPr>
        <p:txBody>
          <a:bodyPr/>
          <a:lstStyle>
            <a:lvl1pPr marL="0" indent="0" algn="just">
              <a:lnSpc>
                <a:spcPts val="2200"/>
              </a:lnSpc>
              <a:spcBef>
                <a:spcPts val="0"/>
              </a:spcBef>
              <a:buNone/>
              <a:defRPr sz="16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consectetuer adipiscing, sed diam nonummy nibh euismod tincidunt ut laoreet dolore magna aliquam erat volutpat. Ut wisi enim admi veniam, quis nostrud exerci tation ullamcorper.</a:t>
            </a:r>
          </a:p>
        </p:txBody>
      </p:sp>
      <p:sp>
        <p:nvSpPr>
          <p:cNvPr id="10" name="Text Placeholder 11">
            <a:extLst>
              <a:ext uri="{FF2B5EF4-FFF2-40B4-BE49-F238E27FC236}">
                <a16:creationId xmlns="" xmlns:a16="http://schemas.microsoft.com/office/drawing/2014/main" id="{7157EC7E-8603-F549-9DF6-08B3BC64E635}"/>
              </a:ext>
            </a:extLst>
          </p:cNvPr>
          <p:cNvSpPr>
            <a:spLocks noGrp="1"/>
          </p:cNvSpPr>
          <p:nvPr>
            <p:ph type="body" sz="quarter" idx="15" hasCustomPrompt="1"/>
          </p:nvPr>
        </p:nvSpPr>
        <p:spPr>
          <a:xfrm>
            <a:off x="9153158" y="6241365"/>
            <a:ext cx="5067422" cy="1471808"/>
          </a:xfrm>
          <a:prstGeom prst="rect">
            <a:avLst/>
          </a:prstGeom>
        </p:spPr>
        <p:txBody>
          <a:bodyPr/>
          <a:lstStyle>
            <a:lvl1pPr marL="0" indent="0" algn="just">
              <a:lnSpc>
                <a:spcPts val="2200"/>
              </a:lnSpc>
              <a:spcBef>
                <a:spcPts val="0"/>
              </a:spcBef>
              <a:buNone/>
              <a:defRPr sz="1600" b="0" i="0">
                <a:solidFill>
                  <a:schemeClr val="tx1"/>
                </a:solidFill>
                <a:latin typeface="Lato"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consectetuer adipiscing, sed diam nonummy nibh euismod tincidunt ut laoreet dolore magna aliquam erat volutpat. Ut wisi enim admi veniam, quis nostrud exerci tation ullamcorper. Lorem ipsum dolor sit amet, consectetuer adipiscing.</a:t>
            </a:r>
          </a:p>
        </p:txBody>
      </p:sp>
      <p:sp>
        <p:nvSpPr>
          <p:cNvPr id="11" name="Text Placeholder 8">
            <a:extLst>
              <a:ext uri="{FF2B5EF4-FFF2-40B4-BE49-F238E27FC236}">
                <a16:creationId xmlns="" xmlns:a16="http://schemas.microsoft.com/office/drawing/2014/main" id="{F8F8B4E2-B8D2-8F4D-9E2C-596FBFA92732}"/>
              </a:ext>
            </a:extLst>
          </p:cNvPr>
          <p:cNvSpPr>
            <a:spLocks noGrp="1"/>
          </p:cNvSpPr>
          <p:nvPr>
            <p:ph type="body" sz="quarter" idx="16" hasCustomPrompt="1"/>
          </p:nvPr>
        </p:nvSpPr>
        <p:spPr>
          <a:xfrm>
            <a:off x="9153158" y="1775258"/>
            <a:ext cx="3008696" cy="465144"/>
          </a:xfrm>
          <a:prstGeom prst="rect">
            <a:avLst/>
          </a:prstGeom>
        </p:spPr>
        <p:txBody>
          <a:bodyPr anchor="t">
            <a:noAutofit/>
          </a:bodyPr>
          <a:lstStyle>
            <a:lvl1pPr marL="0" indent="0" algn="l">
              <a:lnSpc>
                <a:spcPct val="100000"/>
              </a:lnSpc>
              <a:spcBef>
                <a:spcPts val="0"/>
              </a:spcBef>
              <a:buNone/>
              <a:defRPr sz="24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1</a:t>
            </a:r>
          </a:p>
        </p:txBody>
      </p:sp>
      <p:sp>
        <p:nvSpPr>
          <p:cNvPr id="12" name="Text Placeholder 8">
            <a:extLst>
              <a:ext uri="{FF2B5EF4-FFF2-40B4-BE49-F238E27FC236}">
                <a16:creationId xmlns="" xmlns:a16="http://schemas.microsoft.com/office/drawing/2014/main" id="{24F4D994-A739-2F49-9C0B-7E321F242516}"/>
              </a:ext>
            </a:extLst>
          </p:cNvPr>
          <p:cNvSpPr>
            <a:spLocks noGrp="1"/>
          </p:cNvSpPr>
          <p:nvPr>
            <p:ph type="body" sz="quarter" idx="17" hasCustomPrompt="1"/>
          </p:nvPr>
        </p:nvSpPr>
        <p:spPr>
          <a:xfrm>
            <a:off x="9153158" y="5788679"/>
            <a:ext cx="3008696" cy="465144"/>
          </a:xfrm>
          <a:prstGeom prst="rect">
            <a:avLst/>
          </a:prstGeom>
        </p:spPr>
        <p:txBody>
          <a:bodyPr anchor="t">
            <a:noAutofit/>
          </a:bodyPr>
          <a:lstStyle>
            <a:lvl1pPr marL="0" indent="0" algn="l">
              <a:lnSpc>
                <a:spcPct val="100000"/>
              </a:lnSpc>
              <a:spcBef>
                <a:spcPts val="0"/>
              </a:spcBef>
              <a:buNone/>
              <a:defRPr sz="2400" b="0" i="0" baseline="0">
                <a:solidFill>
                  <a:schemeClr val="bg2"/>
                </a:solidFill>
                <a:latin typeface="Lato Black" panose="020F0502020204030203" pitchFamily="34" charset="77"/>
                <a:ea typeface="Lato Black" panose="020F0502020204030203" pitchFamily="34" charset="77"/>
                <a:cs typeface="Arial Narrow" charset="0"/>
              </a:defRPr>
            </a:lvl1pPr>
          </a:lstStyle>
          <a:p>
            <a:pPr lvl="0"/>
            <a:r>
              <a:rPr lang="en-US"/>
              <a:t>Título 2</a:t>
            </a:r>
          </a:p>
        </p:txBody>
      </p:sp>
      <p:sp>
        <p:nvSpPr>
          <p:cNvPr id="13" name="Text Placeholder 11">
            <a:extLst>
              <a:ext uri="{FF2B5EF4-FFF2-40B4-BE49-F238E27FC236}">
                <a16:creationId xmlns="" xmlns:a16="http://schemas.microsoft.com/office/drawing/2014/main" id="{972BD8C4-6723-9446-87AD-F02A9F7846D9}"/>
              </a:ext>
            </a:extLst>
          </p:cNvPr>
          <p:cNvSpPr>
            <a:spLocks noGrp="1"/>
          </p:cNvSpPr>
          <p:nvPr>
            <p:ph type="body" sz="quarter" idx="18" hasCustomPrompt="1"/>
          </p:nvPr>
        </p:nvSpPr>
        <p:spPr>
          <a:xfrm>
            <a:off x="9628143" y="3541394"/>
            <a:ext cx="5067422" cy="1785506"/>
          </a:xfrm>
          <a:prstGeom prst="rect">
            <a:avLst/>
          </a:prstGeom>
        </p:spPr>
        <p:txBody>
          <a:bodyPr/>
          <a:lstStyle>
            <a:lvl1pPr marL="0" marR="0" indent="0" algn="just" defTabSz="914400" rtl="0" eaLnBrk="1" fontAlgn="auto" latinLnBrk="0" hangingPunct="1">
              <a:lnSpc>
                <a:spcPts val="1700"/>
              </a:lnSpc>
              <a:spcBef>
                <a:spcPts val="0"/>
              </a:spcBef>
              <a:spcAft>
                <a:spcPts val="0"/>
              </a:spcAft>
              <a:buClrTx/>
              <a:buSzTx/>
              <a:buFont typeface="Arial"/>
              <a:buNone/>
              <a:tabLst/>
              <a:defRPr sz="1300" b="1" i="0">
                <a:solidFill>
                  <a:schemeClr val="tx1"/>
                </a:solidFill>
                <a:latin typeface="Lato Black" panose="020F0502020204030203" pitchFamily="34" charset="77"/>
              </a:defRPr>
            </a:lvl1pPr>
            <a:lvl2pPr marL="457200" indent="0">
              <a:buNone/>
              <a:defRPr b="0" i="0">
                <a:solidFill>
                  <a:schemeClr val="bg2">
                    <a:lumMod val="50000"/>
                  </a:schemeClr>
                </a:solidFill>
                <a:latin typeface="Lato" panose="020F0502020204030203" pitchFamily="34" charset="77"/>
              </a:defRPr>
            </a:lvl2pPr>
            <a:lvl3pPr marL="914400" indent="0">
              <a:buNone/>
              <a:defRPr b="0" i="0">
                <a:solidFill>
                  <a:schemeClr val="bg2">
                    <a:lumMod val="50000"/>
                  </a:schemeClr>
                </a:solidFill>
                <a:latin typeface="Lato" panose="020F0502020204030203" pitchFamily="34" charset="77"/>
              </a:defRPr>
            </a:lvl3pPr>
            <a:lvl4pPr marL="1371600" indent="0">
              <a:buNone/>
              <a:defRPr b="0" i="0">
                <a:solidFill>
                  <a:schemeClr val="bg2">
                    <a:lumMod val="50000"/>
                  </a:schemeClr>
                </a:solidFill>
                <a:latin typeface="Lato" panose="020F0502020204030203" pitchFamily="34" charset="77"/>
              </a:defRPr>
            </a:lvl4pPr>
            <a:lvl5pPr marL="1828800" indent="0">
              <a:buNone/>
              <a:defRPr b="0" i="0">
                <a:solidFill>
                  <a:schemeClr val="bg2">
                    <a:lumMod val="50000"/>
                  </a:schemeClr>
                </a:solidFill>
                <a:latin typeface="Lato" panose="020F0502020204030203" pitchFamily="34" charset="77"/>
              </a:defRPr>
            </a:lvl5pPr>
          </a:lstStyle>
          <a:p>
            <a:pPr lvl="0"/>
            <a:r>
              <a:rPr lang="en-US"/>
              <a:t>Lorem ipsum dolor sit amet, consectetuer adipiscing, sed diam nonummy nibh euismod tincidunt ut laoreet dolore.</a:t>
            </a:r>
          </a:p>
          <a:p>
            <a:pPr lvl="0"/>
            <a:endParaRPr lang="en-US"/>
          </a:p>
          <a:p>
            <a:pPr marL="0" marR="0" lvl="0" indent="0" algn="just" defTabSz="914400" rtl="0" eaLnBrk="1" fontAlgn="auto" latinLnBrk="0" hangingPunct="1">
              <a:lnSpc>
                <a:spcPts val="1700"/>
              </a:lnSpc>
              <a:spcBef>
                <a:spcPts val="0"/>
              </a:spcBef>
              <a:spcAft>
                <a:spcPts val="0"/>
              </a:spcAft>
              <a:buClrTx/>
              <a:buSzTx/>
              <a:buFont typeface="Arial"/>
              <a:buNone/>
              <a:tabLst/>
              <a:defRPr/>
            </a:pPr>
            <a:r>
              <a:rPr lang="en-US"/>
              <a:t>Lorem ipsum dolor sit amet, consectetuer adipiscing, sed diam nonummy nibh euismod tincidunt ut laoreet dolore.</a:t>
            </a:r>
          </a:p>
          <a:p>
            <a:pPr lvl="0"/>
            <a:endParaRPr lang="en-US"/>
          </a:p>
          <a:p>
            <a:pPr marL="0" marR="0" lvl="0" indent="0" algn="just" defTabSz="914400" rtl="0" eaLnBrk="1" fontAlgn="auto" latinLnBrk="0" hangingPunct="1">
              <a:lnSpc>
                <a:spcPts val="1700"/>
              </a:lnSpc>
              <a:spcBef>
                <a:spcPts val="0"/>
              </a:spcBef>
              <a:spcAft>
                <a:spcPts val="0"/>
              </a:spcAft>
              <a:buClrTx/>
              <a:buSzTx/>
              <a:buFont typeface="Arial"/>
              <a:buNone/>
              <a:tabLst/>
              <a:defRPr/>
            </a:pPr>
            <a:r>
              <a:rPr lang="en-US"/>
              <a:t>Lorem ipsum dolor sit amet, consectetuer adipiscing, sed diam nonummy nibh euismod tincidunt ut laoreet dolore.</a:t>
            </a:r>
          </a:p>
        </p:txBody>
      </p:sp>
      <p:sp>
        <p:nvSpPr>
          <p:cNvPr id="14" name="Picture Placeholder 13">
            <a:extLst>
              <a:ext uri="{FF2B5EF4-FFF2-40B4-BE49-F238E27FC236}">
                <a16:creationId xmlns="" xmlns:a16="http://schemas.microsoft.com/office/drawing/2014/main" id="{8126DF14-CB60-7C45-9CB8-456103B2CE78}"/>
              </a:ext>
            </a:extLst>
          </p:cNvPr>
          <p:cNvSpPr>
            <a:spLocks noGrp="1"/>
          </p:cNvSpPr>
          <p:nvPr>
            <p:ph type="pic" sz="quarter" idx="19"/>
          </p:nvPr>
        </p:nvSpPr>
        <p:spPr>
          <a:xfrm>
            <a:off x="7517360" y="1774825"/>
            <a:ext cx="1308100" cy="1308100"/>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
        <p:nvSpPr>
          <p:cNvPr id="15" name="Picture Placeholder 13">
            <a:extLst>
              <a:ext uri="{FF2B5EF4-FFF2-40B4-BE49-F238E27FC236}">
                <a16:creationId xmlns="" xmlns:a16="http://schemas.microsoft.com/office/drawing/2014/main" id="{2675E20A-9897-E14E-834B-8FE2879681CC}"/>
              </a:ext>
            </a:extLst>
          </p:cNvPr>
          <p:cNvSpPr>
            <a:spLocks noGrp="1"/>
          </p:cNvSpPr>
          <p:nvPr>
            <p:ph type="pic" sz="quarter" idx="20"/>
          </p:nvPr>
        </p:nvSpPr>
        <p:spPr>
          <a:xfrm>
            <a:off x="7517360" y="5788679"/>
            <a:ext cx="1308100" cy="1308100"/>
          </a:xfrm>
          <a:prstGeom prst="ellipse">
            <a:avLst/>
          </a:prstGeom>
          <a:solidFill>
            <a:schemeClr val="tx1">
              <a:lumMod val="20000"/>
              <a:lumOff val="80000"/>
            </a:schemeClr>
          </a:solidFill>
        </p:spPr>
        <p:txBody>
          <a:bodyPr anchor="ctr"/>
          <a:lstStyle>
            <a:lvl1pPr marL="0" indent="0" algn="ctr">
              <a:buNone/>
              <a:defRPr sz="1200">
                <a:solidFill>
                  <a:schemeClr val="tx1"/>
                </a:solidFill>
                <a:latin typeface="Calibri" panose="020F0502020204030204" pitchFamily="34" charset="0"/>
                <a:cs typeface="Calibri" panose="020F0502020204030204" pitchFamily="34" charset="0"/>
              </a:defRPr>
            </a:lvl1pPr>
          </a:lstStyle>
          <a:p>
            <a:endParaRPr lang="pt-BR"/>
          </a:p>
        </p:txBody>
      </p:sp>
    </p:spTree>
    <p:extLst>
      <p:ext uri="{BB962C8B-B14F-4D97-AF65-F5344CB8AC3E}">
        <p14:creationId xmlns:p14="http://schemas.microsoft.com/office/powerpoint/2010/main" val="135522185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9.xml"/><Relationship Id="rId7"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7.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theme" Target="../theme/theme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425661"/>
      </p:ext>
    </p:extLst>
  </p:cSld>
  <p:clrMap bg1="lt1" tx1="dk1" bg2="lt2" tx2="dk2" accent1="accent1" accent2="accent2" accent3="accent3" accent4="accent4" accent5="accent5" accent6="accent6" hlink="hlink" folHlink="folHlink"/>
  <p:sldLayoutIdLst>
    <p:sldLayoutId id="2147483710" r:id="rId1"/>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49361C4-A2C5-A04B-BA6C-A3A285C4DB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62220" y="389937"/>
            <a:ext cx="492187" cy="493136"/>
          </a:xfrm>
          <a:prstGeom prst="rect">
            <a:avLst/>
          </a:prstGeom>
        </p:spPr>
      </p:pic>
    </p:spTree>
    <p:extLst>
      <p:ext uri="{BB962C8B-B14F-4D97-AF65-F5344CB8AC3E}">
        <p14:creationId xmlns:p14="http://schemas.microsoft.com/office/powerpoint/2010/main" val="61101360"/>
      </p:ext>
    </p:extLst>
  </p:cSld>
  <p:clrMap bg1="lt1" tx1="dk1" bg2="lt2" tx2="dk2" accent1="accent1" accent2="accent2" accent3="accent3" accent4="accent4" accent5="accent5" accent6="accent6" hlink="hlink" folHlink="folHlink"/>
  <p:sldLayoutIdLst>
    <p:sldLayoutId id="2147483690" r:id="rId1"/>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062760"/>
      </p:ext>
    </p:extLst>
  </p:cSld>
  <p:clrMap bg1="lt1" tx1="dk1" bg2="lt2" tx2="dk2" accent1="accent1" accent2="accent2" accent3="accent3" accent4="accent4" accent5="accent5" accent6="accent6" hlink="hlink" folHlink="folHlink"/>
  <p:sldLayoutIdLst>
    <p:sldLayoutId id="2147483694" r:id="rId1"/>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420925"/>
      </p:ext>
    </p:extLst>
  </p:cSld>
  <p:clrMap bg1="lt1" tx1="dk1" bg2="lt2" tx2="dk2" accent1="accent1" accent2="accent2" accent3="accent3" accent4="accent4" accent5="accent5" accent6="accent6" hlink="hlink" folHlink="folHlink"/>
  <p:sldLayoutIdLst>
    <p:sldLayoutId id="2147483722" r:id="rId1"/>
  </p:sldLayoutIdLst>
  <p:transition>
    <p:fade/>
  </p:transition>
  <p:hf hdr="0" ftr="0" dt="0"/>
  <p:txStyles>
    <p:titleStyle>
      <a:lvl1pPr algn="l" defTabSz="1218712" rtl="0" eaLnBrk="1" latinLnBrk="0" hangingPunct="1">
        <a:lnSpc>
          <a:spcPct val="90000"/>
        </a:lnSpc>
        <a:spcBef>
          <a:spcPct val="0"/>
        </a:spcBef>
        <a:buNone/>
        <a:defRPr sz="5864" kern="1200">
          <a:solidFill>
            <a:schemeClr val="tx1"/>
          </a:solidFill>
          <a:latin typeface="+mj-lt"/>
          <a:ea typeface="+mj-ea"/>
          <a:cs typeface="+mj-cs"/>
        </a:defRPr>
      </a:lvl1pPr>
    </p:titleStyle>
    <p:bodyStyle>
      <a:lvl1pPr marL="304678" indent="-304678" algn="l" defTabSz="1218712" rtl="0" eaLnBrk="1" latinLnBrk="0" hangingPunct="1">
        <a:lnSpc>
          <a:spcPct val="90000"/>
        </a:lnSpc>
        <a:spcBef>
          <a:spcPts val="1333"/>
        </a:spcBef>
        <a:buFont typeface="Arial" panose="020B0604020202020204" pitchFamily="34" charset="0"/>
        <a:buChar char="•"/>
        <a:defRPr sz="3732" kern="1200">
          <a:solidFill>
            <a:schemeClr val="tx1"/>
          </a:solidFill>
          <a:latin typeface="+mn-lt"/>
          <a:ea typeface="+mn-ea"/>
          <a:cs typeface="+mn-cs"/>
        </a:defRPr>
      </a:lvl1pPr>
      <a:lvl2pPr marL="914034" indent="-304678" algn="l" defTabSz="1218712" rtl="0" eaLnBrk="1" latinLnBrk="0" hangingPunct="1">
        <a:lnSpc>
          <a:spcPct val="90000"/>
        </a:lnSpc>
        <a:spcBef>
          <a:spcPts val="666"/>
        </a:spcBef>
        <a:buFont typeface="Arial" panose="020B0604020202020204" pitchFamily="34" charset="0"/>
        <a:buChar char="•"/>
        <a:defRPr sz="3199" kern="1200">
          <a:solidFill>
            <a:schemeClr val="tx1"/>
          </a:solidFill>
          <a:latin typeface="+mn-lt"/>
          <a:ea typeface="+mn-ea"/>
          <a:cs typeface="+mn-cs"/>
        </a:defRPr>
      </a:lvl2pPr>
      <a:lvl3pPr marL="1523390" indent="-304678" algn="l" defTabSz="1218712" rtl="0" eaLnBrk="1" latinLnBrk="0" hangingPunct="1">
        <a:lnSpc>
          <a:spcPct val="90000"/>
        </a:lnSpc>
        <a:spcBef>
          <a:spcPts val="666"/>
        </a:spcBef>
        <a:buFont typeface="Arial" panose="020B0604020202020204" pitchFamily="34" charset="0"/>
        <a:buChar char="•"/>
        <a:defRPr sz="2666" kern="1200">
          <a:solidFill>
            <a:schemeClr val="tx1"/>
          </a:solidFill>
          <a:latin typeface="+mn-lt"/>
          <a:ea typeface="+mn-ea"/>
          <a:cs typeface="+mn-cs"/>
        </a:defRPr>
      </a:lvl3pPr>
      <a:lvl4pPr marL="2132747" indent="-304678" algn="l" defTabSz="1218712"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4pPr>
      <a:lvl5pPr marL="2742103" indent="-304678" algn="l" defTabSz="1218712"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5pPr>
      <a:lvl6pPr marL="3351459" indent="-304678" algn="l" defTabSz="1218712"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6pPr>
      <a:lvl7pPr marL="3960815" indent="-304678" algn="l" defTabSz="1218712"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7pPr>
      <a:lvl8pPr marL="4570171" indent="-304678" algn="l" defTabSz="1218712"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8pPr>
      <a:lvl9pPr marL="5179527" indent="-304678" algn="l" defTabSz="1218712"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9pPr>
    </p:bodyStyle>
    <p:otherStyle>
      <a:defPPr>
        <a:defRPr lang="en-US"/>
      </a:defPPr>
      <a:lvl1pPr marL="0" algn="l" defTabSz="1218712" rtl="0" eaLnBrk="1" latinLnBrk="0" hangingPunct="1">
        <a:defRPr sz="2399" kern="1200">
          <a:solidFill>
            <a:schemeClr val="tx1"/>
          </a:solidFill>
          <a:latin typeface="+mn-lt"/>
          <a:ea typeface="+mn-ea"/>
          <a:cs typeface="+mn-cs"/>
        </a:defRPr>
      </a:lvl1pPr>
      <a:lvl2pPr marL="609356" algn="l" defTabSz="1218712" rtl="0" eaLnBrk="1" latinLnBrk="0" hangingPunct="1">
        <a:defRPr sz="2399" kern="1200">
          <a:solidFill>
            <a:schemeClr val="tx1"/>
          </a:solidFill>
          <a:latin typeface="+mn-lt"/>
          <a:ea typeface="+mn-ea"/>
          <a:cs typeface="+mn-cs"/>
        </a:defRPr>
      </a:lvl2pPr>
      <a:lvl3pPr marL="1218712" algn="l" defTabSz="1218712" rtl="0" eaLnBrk="1" latinLnBrk="0" hangingPunct="1">
        <a:defRPr sz="2399" kern="1200">
          <a:solidFill>
            <a:schemeClr val="tx1"/>
          </a:solidFill>
          <a:latin typeface="+mn-lt"/>
          <a:ea typeface="+mn-ea"/>
          <a:cs typeface="+mn-cs"/>
        </a:defRPr>
      </a:lvl3pPr>
      <a:lvl4pPr marL="1828068" algn="l" defTabSz="1218712" rtl="0" eaLnBrk="1" latinLnBrk="0" hangingPunct="1">
        <a:defRPr sz="2399" kern="1200">
          <a:solidFill>
            <a:schemeClr val="tx1"/>
          </a:solidFill>
          <a:latin typeface="+mn-lt"/>
          <a:ea typeface="+mn-ea"/>
          <a:cs typeface="+mn-cs"/>
        </a:defRPr>
      </a:lvl4pPr>
      <a:lvl5pPr marL="2437425" algn="l" defTabSz="1218712" rtl="0" eaLnBrk="1" latinLnBrk="0" hangingPunct="1">
        <a:defRPr sz="2399" kern="1200">
          <a:solidFill>
            <a:schemeClr val="tx1"/>
          </a:solidFill>
          <a:latin typeface="+mn-lt"/>
          <a:ea typeface="+mn-ea"/>
          <a:cs typeface="+mn-cs"/>
        </a:defRPr>
      </a:lvl5pPr>
      <a:lvl6pPr marL="3046781" algn="l" defTabSz="1218712" rtl="0" eaLnBrk="1" latinLnBrk="0" hangingPunct="1">
        <a:defRPr sz="2399" kern="1200">
          <a:solidFill>
            <a:schemeClr val="tx1"/>
          </a:solidFill>
          <a:latin typeface="+mn-lt"/>
          <a:ea typeface="+mn-ea"/>
          <a:cs typeface="+mn-cs"/>
        </a:defRPr>
      </a:lvl6pPr>
      <a:lvl7pPr marL="3656137" algn="l" defTabSz="1218712" rtl="0" eaLnBrk="1" latinLnBrk="0" hangingPunct="1">
        <a:defRPr sz="2399" kern="1200">
          <a:solidFill>
            <a:schemeClr val="tx1"/>
          </a:solidFill>
          <a:latin typeface="+mn-lt"/>
          <a:ea typeface="+mn-ea"/>
          <a:cs typeface="+mn-cs"/>
        </a:defRPr>
      </a:lvl7pPr>
      <a:lvl8pPr marL="4265493" algn="l" defTabSz="1218712" rtl="0" eaLnBrk="1" latinLnBrk="0" hangingPunct="1">
        <a:defRPr sz="2399" kern="1200">
          <a:solidFill>
            <a:schemeClr val="tx1"/>
          </a:solidFill>
          <a:latin typeface="+mn-lt"/>
          <a:ea typeface="+mn-ea"/>
          <a:cs typeface="+mn-cs"/>
        </a:defRPr>
      </a:lvl8pPr>
      <a:lvl9pPr marL="4874849" algn="l" defTabSz="1218712"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AAB1CA5-F4FB-204D-B621-D0AA012B60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62220" y="389937"/>
            <a:ext cx="492188" cy="493136"/>
          </a:xfrm>
          <a:prstGeom prst="rect">
            <a:avLst/>
          </a:prstGeom>
        </p:spPr>
      </p:pic>
      <p:cxnSp>
        <p:nvCxnSpPr>
          <p:cNvPr id="11" name="Straight Connector 10">
            <a:extLst>
              <a:ext uri="{FF2B5EF4-FFF2-40B4-BE49-F238E27FC236}">
                <a16:creationId xmlns="" xmlns:a16="http://schemas.microsoft.com/office/drawing/2014/main" id="{803AD7BF-7AFB-DD40-BFAF-8E5D75A359D1}"/>
              </a:ext>
            </a:extLst>
          </p:cNvPr>
          <p:cNvCxnSpPr>
            <a:cxnSpLocks/>
          </p:cNvCxnSpPr>
          <p:nvPr userDrawn="1"/>
        </p:nvCxnSpPr>
        <p:spPr>
          <a:xfrm flipH="1">
            <a:off x="975360" y="-193883"/>
            <a:ext cx="2791968" cy="655999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F249AB5B-6328-A940-B59C-EDC168871C1C}"/>
              </a:ext>
            </a:extLst>
          </p:cNvPr>
          <p:cNvCxnSpPr>
            <a:cxnSpLocks/>
          </p:cNvCxnSpPr>
          <p:nvPr userDrawn="1"/>
        </p:nvCxnSpPr>
        <p:spPr>
          <a:xfrm flipH="1">
            <a:off x="4738849" y="3023616"/>
            <a:ext cx="2698271" cy="633984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94F3FB65-F56B-9D46-861C-E7022712724E}"/>
              </a:ext>
            </a:extLst>
          </p:cNvPr>
          <p:cNvCxnSpPr>
            <a:cxnSpLocks/>
          </p:cNvCxnSpPr>
          <p:nvPr userDrawn="1"/>
        </p:nvCxnSpPr>
        <p:spPr>
          <a:xfrm flipH="1">
            <a:off x="987554" y="4828032"/>
            <a:ext cx="654609" cy="1538075"/>
          </a:xfrm>
          <a:prstGeom prst="line">
            <a:avLst/>
          </a:prstGeom>
          <a:ln w="101600" cap="rnd">
            <a:solidFill>
              <a:schemeClr val="accent5"/>
            </a:solidFill>
            <a:round/>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 xmlns:a16="http://schemas.microsoft.com/office/drawing/2014/main" id="{244A68E7-78A5-F846-80EE-AC276CA6F28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73328" y="3071936"/>
            <a:ext cx="456338" cy="491337"/>
          </a:xfrm>
          <a:prstGeom prst="rect">
            <a:avLst/>
          </a:prstGeom>
        </p:spPr>
      </p:pic>
      <p:pic>
        <p:nvPicPr>
          <p:cNvPr id="8" name="Picture 7">
            <a:extLst>
              <a:ext uri="{FF2B5EF4-FFF2-40B4-BE49-F238E27FC236}">
                <a16:creationId xmlns="" xmlns:a16="http://schemas.microsoft.com/office/drawing/2014/main" id="{08EA1B8D-117E-944C-9BEC-DE793A45C40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9811" y="204213"/>
            <a:ext cx="567237" cy="669506"/>
          </a:xfrm>
          <a:prstGeom prst="rect">
            <a:avLst/>
          </a:prstGeom>
        </p:spPr>
      </p:pic>
    </p:spTree>
    <p:extLst>
      <p:ext uri="{BB962C8B-B14F-4D97-AF65-F5344CB8AC3E}">
        <p14:creationId xmlns:p14="http://schemas.microsoft.com/office/powerpoint/2010/main" val="1573363368"/>
      </p:ext>
    </p:extLst>
  </p:cSld>
  <p:clrMap bg1="lt1" tx1="dk1" bg2="lt2" tx2="dk2" accent1="accent1" accent2="accent2" accent3="accent3" accent4="accent4" accent5="accent5" accent6="accent6" hlink="hlink" folHlink="folHlink"/>
  <p:sldLayoutIdLst>
    <p:sldLayoutId id="2147483675" r:id="rId1"/>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8BBA4303-ABFC-B648-8EB9-F8EFAAF706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62220" y="389937"/>
            <a:ext cx="492188" cy="493136"/>
          </a:xfrm>
          <a:prstGeom prst="rect">
            <a:avLst/>
          </a:prstGeom>
        </p:spPr>
      </p:pic>
    </p:spTree>
    <p:extLst>
      <p:ext uri="{BB962C8B-B14F-4D97-AF65-F5344CB8AC3E}">
        <p14:creationId xmlns:p14="http://schemas.microsoft.com/office/powerpoint/2010/main" val="1242990415"/>
      </p:ext>
    </p:extLst>
  </p:cSld>
  <p:clrMap bg1="lt1" tx1="dk1" bg2="lt2" tx2="dk2" accent1="accent1" accent2="accent2" accent3="accent3" accent4="accent4" accent5="accent5" accent6="accent6" hlink="hlink" folHlink="folHlink"/>
  <p:sldLayoutIdLst>
    <p:sldLayoutId id="2147483677" r:id="rId1"/>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39969D16-6061-E54D-8420-37FC5F71C0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62220" y="389937"/>
            <a:ext cx="492187" cy="493136"/>
          </a:xfrm>
          <a:prstGeom prst="rect">
            <a:avLst/>
          </a:prstGeom>
        </p:spPr>
      </p:pic>
    </p:spTree>
    <p:extLst>
      <p:ext uri="{BB962C8B-B14F-4D97-AF65-F5344CB8AC3E}">
        <p14:creationId xmlns:p14="http://schemas.microsoft.com/office/powerpoint/2010/main" val="817572761"/>
      </p:ext>
    </p:extLst>
  </p:cSld>
  <p:clrMap bg1="lt1" tx1="dk1" bg2="lt2" tx2="dk2" accent1="accent1" accent2="accent2" accent3="accent3" accent4="accent4" accent5="accent5" accent6="accent6" hlink="hlink" folHlink="folHlink"/>
  <p:sldLayoutIdLst>
    <p:sldLayoutId id="2147483679" r:id="rId1"/>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3F44D618-89C6-4F4C-A09D-4926B437C7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62220" y="389937"/>
            <a:ext cx="492187" cy="493136"/>
          </a:xfrm>
          <a:prstGeom prst="rect">
            <a:avLst/>
          </a:prstGeom>
        </p:spPr>
      </p:pic>
    </p:spTree>
    <p:extLst>
      <p:ext uri="{BB962C8B-B14F-4D97-AF65-F5344CB8AC3E}">
        <p14:creationId xmlns:p14="http://schemas.microsoft.com/office/powerpoint/2010/main" val="1987106312"/>
      </p:ext>
    </p:extLst>
  </p:cSld>
  <p:clrMap bg1="lt1" tx1="dk1" bg2="lt2" tx2="dk2" accent1="accent1" accent2="accent2" accent3="accent3" accent4="accent4" accent5="accent5" accent6="accent6" hlink="hlink" folHlink="folHlink"/>
  <p:sldLayoutIdLst>
    <p:sldLayoutId id="2147483681" r:id="rId1"/>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28ECD12-8A09-3845-9152-E974D2CAB13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5362220" y="389937"/>
            <a:ext cx="492188" cy="493136"/>
          </a:xfrm>
          <a:prstGeom prst="rect">
            <a:avLst/>
          </a:prstGeom>
        </p:spPr>
      </p:pic>
      <p:pic>
        <p:nvPicPr>
          <p:cNvPr id="3" name="Picture 2">
            <a:extLst>
              <a:ext uri="{FF2B5EF4-FFF2-40B4-BE49-F238E27FC236}">
                <a16:creationId xmlns="" xmlns:a16="http://schemas.microsoft.com/office/drawing/2014/main" id="{4019FB62-FE01-1849-82E8-3E183F40EA5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59811" y="204213"/>
            <a:ext cx="567237" cy="669506"/>
          </a:xfrm>
          <a:prstGeom prst="rect">
            <a:avLst/>
          </a:prstGeom>
        </p:spPr>
      </p:pic>
    </p:spTree>
    <p:extLst>
      <p:ext uri="{BB962C8B-B14F-4D97-AF65-F5344CB8AC3E}">
        <p14:creationId xmlns:p14="http://schemas.microsoft.com/office/powerpoint/2010/main" val="627510635"/>
      </p:ext>
    </p:extLst>
  </p:cSld>
  <p:clrMap bg1="lt1" tx1="dk1" bg2="lt2" tx2="dk2" accent1="accent1" accent2="accent2" accent3="accent3" accent4="accent4" accent5="accent5" accent6="accent6" hlink="hlink" folHlink="folHlink"/>
  <p:sldLayoutIdLst>
    <p:sldLayoutId id="2147483685" r:id="rId1"/>
    <p:sldLayoutId id="2147483732" r:id="rId2"/>
    <p:sldLayoutId id="2147483723" r:id="rId3"/>
    <p:sldLayoutId id="2147483724" r:id="rId4"/>
    <p:sldLayoutId id="2147483725" r:id="rId5"/>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82F3A161-8CB1-A040-BBCD-3AB3AE1ED47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5362220" y="389937"/>
            <a:ext cx="492188" cy="493136"/>
          </a:xfrm>
          <a:prstGeom prst="rect">
            <a:avLst/>
          </a:prstGeom>
        </p:spPr>
      </p:pic>
    </p:spTree>
    <p:extLst>
      <p:ext uri="{BB962C8B-B14F-4D97-AF65-F5344CB8AC3E}">
        <p14:creationId xmlns:p14="http://schemas.microsoft.com/office/powerpoint/2010/main" val="340038443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3" r:id="rId5"/>
    <p:sldLayoutId id="2147483734" r:id="rId6"/>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49361C4-A2C5-A04B-BA6C-A3A285C4DB1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5362220" y="389937"/>
            <a:ext cx="492187" cy="493136"/>
          </a:xfrm>
          <a:prstGeom prst="rect">
            <a:avLst/>
          </a:prstGeom>
        </p:spPr>
      </p:pic>
    </p:spTree>
    <p:extLst>
      <p:ext uri="{BB962C8B-B14F-4D97-AF65-F5344CB8AC3E}">
        <p14:creationId xmlns:p14="http://schemas.microsoft.com/office/powerpoint/2010/main" val="3494319319"/>
      </p:ext>
    </p:extLst>
  </p:cSld>
  <p:clrMap bg1="lt1" tx1="dk1" bg2="lt2" tx2="dk2" accent1="accent1" accent2="accent2" accent3="accent3" accent4="accent4" accent5="accent5" accent6="accent6" hlink="hlink" folHlink="folHlink"/>
  <p:sldLayoutIdLst>
    <p:sldLayoutId id="2147483736" r:id="rId1"/>
    <p:sldLayoutId id="2147483737" r:id="rId2"/>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tdn.totvs.com/pages/viewpage.action?pageId=454455680"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app1.sefaz.mt.gov.br/Sistema/Legislacao/legislacaotribut.nsF/5edf9c5193c58088032567580038916b/625441ef89195ead842582d700752a67?OpenDocument" TargetMode="External"/><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EA5A5B32-59C8-CC41-AE2F-8B1AECF8E699}"/>
              </a:ext>
            </a:extLst>
          </p:cNvPr>
          <p:cNvSpPr>
            <a:spLocks noGrp="1"/>
          </p:cNvSpPr>
          <p:nvPr>
            <p:ph type="body" sz="quarter" idx="10"/>
          </p:nvPr>
        </p:nvSpPr>
        <p:spPr>
          <a:xfrm>
            <a:off x="548640" y="1951654"/>
            <a:ext cx="8229600" cy="2781890"/>
          </a:xfrm>
        </p:spPr>
        <p:txBody>
          <a:bodyPr/>
          <a:lstStyle/>
          <a:p>
            <a:pPr>
              <a:lnSpc>
                <a:spcPct val="100000"/>
              </a:lnSpc>
              <a:spcBef>
                <a:spcPts val="0"/>
              </a:spcBef>
            </a:pPr>
            <a:r>
              <a:rPr lang="pt-BR" sz="8000" dirty="0" smtClean="0"/>
              <a:t>ESTIMATIVA SIMPLIFICADA</a:t>
            </a:r>
            <a:endParaRPr lang="pt-BR" sz="8000" dirty="0"/>
          </a:p>
        </p:txBody>
      </p:sp>
      <p:sp>
        <p:nvSpPr>
          <p:cNvPr id="3" name="Text Placeholder 2">
            <a:extLst>
              <a:ext uri="{FF2B5EF4-FFF2-40B4-BE49-F238E27FC236}">
                <a16:creationId xmlns="" xmlns:a16="http://schemas.microsoft.com/office/drawing/2014/main" id="{57B4FF87-73A3-F74E-A709-6292BD08D851}"/>
              </a:ext>
            </a:extLst>
          </p:cNvPr>
          <p:cNvSpPr>
            <a:spLocks noGrp="1"/>
          </p:cNvSpPr>
          <p:nvPr>
            <p:ph type="body" sz="quarter" idx="11"/>
          </p:nvPr>
        </p:nvSpPr>
        <p:spPr>
          <a:xfrm>
            <a:off x="12991210" y="7827264"/>
            <a:ext cx="1303909" cy="365760"/>
          </a:xfrm>
        </p:spPr>
        <p:txBody>
          <a:bodyPr/>
          <a:lstStyle/>
          <a:p>
            <a:r>
              <a:rPr lang="pt-BR" dirty="0" smtClean="0"/>
              <a:t>Fevereiro</a:t>
            </a:r>
            <a:endParaRPr lang="pt-BR" dirty="0"/>
          </a:p>
        </p:txBody>
      </p:sp>
      <p:sp>
        <p:nvSpPr>
          <p:cNvPr id="4" name="Text Placeholder 3">
            <a:extLst>
              <a:ext uri="{FF2B5EF4-FFF2-40B4-BE49-F238E27FC236}">
                <a16:creationId xmlns="" xmlns:a16="http://schemas.microsoft.com/office/drawing/2014/main" id="{5A2D2C20-1FC2-4A49-B6D2-E8604EFFA485}"/>
              </a:ext>
            </a:extLst>
          </p:cNvPr>
          <p:cNvSpPr>
            <a:spLocks noGrp="1"/>
          </p:cNvSpPr>
          <p:nvPr>
            <p:ph type="body" sz="quarter" idx="12"/>
          </p:nvPr>
        </p:nvSpPr>
        <p:spPr>
          <a:xfrm>
            <a:off x="548640" y="4809479"/>
            <a:ext cx="6193536" cy="2145792"/>
          </a:xfrm>
        </p:spPr>
        <p:txBody>
          <a:bodyPr/>
          <a:lstStyle/>
          <a:p>
            <a:r>
              <a:rPr lang="pt-BR" b="1" dirty="0" smtClean="0"/>
              <a:t>DECRETO 1599/2018</a:t>
            </a:r>
          </a:p>
          <a:p>
            <a:endParaRPr lang="pt-BR" b="1" dirty="0" smtClean="0"/>
          </a:p>
          <a:p>
            <a:r>
              <a:rPr lang="pt-BR" b="1" dirty="0" smtClean="0"/>
              <a:t>GOVERNO DO </a:t>
            </a:r>
            <a:r>
              <a:rPr lang="pt-BR" b="1" dirty="0" smtClean="0"/>
              <a:t>ESTADO DE </a:t>
            </a:r>
          </a:p>
          <a:p>
            <a:r>
              <a:rPr lang="pt-BR" b="1" dirty="0" smtClean="0"/>
              <a:t>MATO GROSSO</a:t>
            </a:r>
            <a:endParaRPr lang="pt-BR" b="1" dirty="0"/>
          </a:p>
        </p:txBody>
      </p:sp>
    </p:spTree>
    <p:extLst>
      <p:ext uri="{BB962C8B-B14F-4D97-AF65-F5344CB8AC3E}">
        <p14:creationId xmlns:p14="http://schemas.microsoft.com/office/powerpoint/2010/main" val="49877785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2"/>
          </p:nvPr>
        </p:nvSpPr>
        <p:spPr/>
        <p:txBody>
          <a:bodyPr/>
          <a:lstStyle/>
          <a:p>
            <a:r>
              <a:rPr lang="pt-BR" dirty="0" smtClean="0"/>
              <a:t>OBF11700 - Processamento </a:t>
            </a:r>
            <a:r>
              <a:rPr lang="pt-BR" dirty="0"/>
              <a:t>do </a:t>
            </a:r>
            <a:r>
              <a:rPr lang="pt-BR" dirty="0" smtClean="0"/>
              <a:t>Cálculo</a:t>
            </a:r>
            <a:endParaRPr lang="pt-BR" dirty="0"/>
          </a:p>
        </p:txBody>
      </p:sp>
      <p:sp>
        <p:nvSpPr>
          <p:cNvPr id="3" name="Retângulo 2"/>
          <p:cNvSpPr/>
          <p:nvPr/>
        </p:nvSpPr>
        <p:spPr>
          <a:xfrm>
            <a:off x="968511" y="1379250"/>
            <a:ext cx="13892264" cy="2246769"/>
          </a:xfrm>
          <a:prstGeom prst="rect">
            <a:avLst/>
          </a:prstGeom>
        </p:spPr>
        <p:txBody>
          <a:bodyPr wrap="square">
            <a:spAutoFit/>
          </a:bodyPr>
          <a:lstStyle/>
          <a:p>
            <a:pPr algn="just">
              <a:spcBef>
                <a:spcPts val="600"/>
              </a:spcBef>
            </a:pPr>
            <a:r>
              <a:rPr lang="pt-BR" sz="20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	Para que se possa utilizar esse programa corretamente, é preciso definir primeiramente os parâmetros do programa OBF11701 (Configuração dos Parâmetros do ICMS por Estimativa), ou seja, ao tentar abrir diretamente o programa OBF11700, será apresentado uma mensagem ao usuário, informando que os parâmetros ainda não foram definidos e perguntando se o usuário deseja efetuar imediatamente a parametrização. Se ele escolher a opção "Sim" será aberto o programa OBF11701, caso ele opte por "Não" definir, o programa OBF11700 será abortado. Após a definição dos parâmetros, ao fechar a tela do programa OBF11701, é aberto em seguida o programa OBF11700, podendo utiliza-lo normalmente.</a:t>
            </a:r>
            <a:endParaRPr lang="pt-BR" sz="2000" b="0" i="0" dirty="0">
              <a:solidFill>
                <a:schemeClr val="tx1">
                  <a:lumMod val="50000"/>
                </a:schemeClr>
              </a:solidFill>
              <a:effectLst/>
              <a:latin typeface="Lato" panose="020F0502020204030203" pitchFamily="34" charset="0"/>
              <a:ea typeface="Lato" panose="020F0502020204030203" pitchFamily="34" charset="0"/>
              <a:cs typeface="Lato" panose="020F0502020204030203" pitchFamily="34" charset="0"/>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489" y="4133401"/>
            <a:ext cx="7682308" cy="2876846"/>
          </a:xfrm>
          <a:prstGeom prst="rect">
            <a:avLst/>
          </a:prstGeom>
        </p:spPr>
      </p:pic>
    </p:spTree>
    <p:extLst>
      <p:ext uri="{BB962C8B-B14F-4D97-AF65-F5344CB8AC3E}">
        <p14:creationId xmlns:p14="http://schemas.microsoft.com/office/powerpoint/2010/main" val="102588407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2"/>
          </p:nvPr>
        </p:nvSpPr>
        <p:spPr/>
        <p:txBody>
          <a:bodyPr/>
          <a:lstStyle/>
          <a:p>
            <a:r>
              <a:rPr lang="pt-BR" b="1" dirty="0" smtClean="0"/>
              <a:t>OBF11702</a:t>
            </a:r>
            <a:endParaRPr lang="pt-BR" b="1" dirty="0"/>
          </a:p>
          <a:p>
            <a:endParaRPr lang="pt-BR" b="1" dirty="0"/>
          </a:p>
        </p:txBody>
      </p:sp>
      <p:sp>
        <p:nvSpPr>
          <p:cNvPr id="3" name="Espaço Reservado para Texto 2"/>
          <p:cNvSpPr>
            <a:spLocks noGrp="1"/>
          </p:cNvSpPr>
          <p:nvPr>
            <p:ph type="body" sz="quarter" idx="10"/>
          </p:nvPr>
        </p:nvSpPr>
        <p:spPr/>
        <p:txBody>
          <a:bodyPr/>
          <a:lstStyle/>
          <a:p>
            <a:r>
              <a:rPr lang="pt-BR" sz="6000" dirty="0" smtClean="0"/>
              <a:t>RELATÓRIO DE CONFERÊNCIA</a:t>
            </a:r>
          </a:p>
          <a:p>
            <a:endParaRPr lang="pt-BR" sz="6000" dirty="0"/>
          </a:p>
        </p:txBody>
      </p:sp>
      <p:sp>
        <p:nvSpPr>
          <p:cNvPr id="4" name="Espaço Reservado para Texto 3"/>
          <p:cNvSpPr>
            <a:spLocks noGrp="1"/>
          </p:cNvSpPr>
          <p:nvPr>
            <p:ph type="body" sz="quarter" idx="13"/>
          </p:nvPr>
        </p:nvSpPr>
        <p:spPr/>
        <p:txBody>
          <a:bodyPr/>
          <a:lstStyle/>
          <a:p>
            <a:r>
              <a:rPr lang="pt-BR" dirty="0" smtClean="0"/>
              <a:t>04</a:t>
            </a:r>
            <a:endParaRPr lang="pt-BR" dirty="0"/>
          </a:p>
        </p:txBody>
      </p:sp>
    </p:spTree>
    <p:extLst>
      <p:ext uri="{BB962C8B-B14F-4D97-AF65-F5344CB8AC3E}">
        <p14:creationId xmlns:p14="http://schemas.microsoft.com/office/powerpoint/2010/main" val="306373157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2"/>
          </p:nvPr>
        </p:nvSpPr>
        <p:spPr/>
        <p:txBody>
          <a:bodyPr/>
          <a:lstStyle/>
          <a:p>
            <a:r>
              <a:rPr lang="pt-BR" dirty="0"/>
              <a:t>OBF11702 – Relatório de Conferência</a:t>
            </a:r>
          </a:p>
          <a:p>
            <a:endParaRPr lang="pt-BR" dirty="0"/>
          </a:p>
        </p:txBody>
      </p:sp>
      <p:sp>
        <p:nvSpPr>
          <p:cNvPr id="3" name="Retângulo 2"/>
          <p:cNvSpPr/>
          <p:nvPr/>
        </p:nvSpPr>
        <p:spPr>
          <a:xfrm>
            <a:off x="968511" y="1379250"/>
            <a:ext cx="13892264" cy="1323439"/>
          </a:xfrm>
          <a:prstGeom prst="rect">
            <a:avLst/>
          </a:prstGeom>
        </p:spPr>
        <p:txBody>
          <a:bodyPr wrap="square">
            <a:spAutoFit/>
          </a:bodyPr>
          <a:lstStyle/>
          <a:p>
            <a:pPr algn="just">
              <a:spcBef>
                <a:spcPts val="600"/>
              </a:spcBef>
            </a:pPr>
            <a:r>
              <a:rPr lang="pt-BR" sz="20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	Foi desenvolvido junto com o programa, um relatório para conferencia dos registro que foram processados pelo programa OBF11700. O relatório será gerado no Formato Excel (*.</a:t>
            </a:r>
            <a:r>
              <a:rPr lang="pt-BR" sz="2000" dirty="0" err="1">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xls</a:t>
            </a:r>
            <a:r>
              <a:rPr lang="pt-BR" sz="20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 para que seja possível ter um conferencia dos valores com maior precisão. O programa de geração poder ser aberto diretamente chamado o programa OBF11702 ou através do programa OBF11700 &gt; Botão Relatório, conforme apresentado abaixo:</a:t>
            </a:r>
            <a:endParaRPr lang="pt-BR" sz="2000" b="0" i="0" dirty="0">
              <a:solidFill>
                <a:schemeClr val="tx1">
                  <a:lumMod val="50000"/>
                </a:schemeClr>
              </a:solidFill>
              <a:effectLst/>
              <a:latin typeface="Lato" panose="020F0502020204030203" pitchFamily="34" charset="0"/>
              <a:ea typeface="Lato" panose="020F0502020204030203" pitchFamily="34" charset="0"/>
              <a:cs typeface="Lato" panose="020F0502020204030203" pitchFamily="34" charset="0"/>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0308" y="3210071"/>
            <a:ext cx="8503886" cy="2901169"/>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128" y="6618622"/>
            <a:ext cx="5024769" cy="2220578"/>
          </a:xfrm>
          <a:prstGeom prst="rect">
            <a:avLst/>
          </a:prstGeom>
        </p:spPr>
      </p:pic>
    </p:spTree>
    <p:extLst>
      <p:ext uri="{BB962C8B-B14F-4D97-AF65-F5344CB8AC3E}">
        <p14:creationId xmlns:p14="http://schemas.microsoft.com/office/powerpoint/2010/main" val="106029715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2"/>
          </p:nvPr>
        </p:nvSpPr>
        <p:spPr/>
        <p:txBody>
          <a:bodyPr/>
          <a:lstStyle/>
          <a:p>
            <a:r>
              <a:rPr lang="pt-BR" dirty="0"/>
              <a:t>OBF11702 – Relatório de Conferência</a:t>
            </a:r>
          </a:p>
          <a:p>
            <a:endParaRPr lang="pt-BR" dirty="0"/>
          </a:p>
        </p:txBody>
      </p:sp>
      <p:sp>
        <p:nvSpPr>
          <p:cNvPr id="3" name="Retângulo 2"/>
          <p:cNvSpPr/>
          <p:nvPr/>
        </p:nvSpPr>
        <p:spPr>
          <a:xfrm>
            <a:off x="968511" y="1379250"/>
            <a:ext cx="13892264" cy="707886"/>
          </a:xfrm>
          <a:prstGeom prst="rect">
            <a:avLst/>
          </a:prstGeom>
        </p:spPr>
        <p:txBody>
          <a:bodyPr wrap="square">
            <a:spAutoFit/>
          </a:bodyPr>
          <a:lstStyle/>
          <a:p>
            <a:pPr algn="just">
              <a:spcBef>
                <a:spcPts val="600"/>
              </a:spcBef>
            </a:pPr>
            <a:r>
              <a:rPr lang="pt-BR" sz="20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	Ao gerar o relatório no destino escolhido, ao abrir o arquivo o relatório será apresentado como mostrado na figura abaixo</a:t>
            </a:r>
            <a:r>
              <a:rPr lang="pt-BR" sz="2000" dirty="0" smtClean="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586" y="2594518"/>
            <a:ext cx="15082114" cy="3213760"/>
          </a:xfrm>
          <a:prstGeom prst="rect">
            <a:avLst/>
          </a:prstGeom>
          <a:ln>
            <a:solidFill>
              <a:srgbClr val="000000"/>
            </a:solidFill>
          </a:ln>
        </p:spPr>
      </p:pic>
      <p:sp>
        <p:nvSpPr>
          <p:cNvPr id="8" name="Retângulo 7"/>
          <p:cNvSpPr/>
          <p:nvPr/>
        </p:nvSpPr>
        <p:spPr>
          <a:xfrm>
            <a:off x="968511" y="6431786"/>
            <a:ext cx="13892264" cy="1323439"/>
          </a:xfrm>
          <a:prstGeom prst="rect">
            <a:avLst/>
          </a:prstGeom>
        </p:spPr>
        <p:txBody>
          <a:bodyPr wrap="square">
            <a:spAutoFit/>
          </a:bodyPr>
          <a:lstStyle/>
          <a:p>
            <a:pPr algn="just">
              <a:spcBef>
                <a:spcPts val="600"/>
              </a:spcBef>
            </a:pPr>
            <a:r>
              <a:rPr lang="pt-BR" sz="20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DICA DE IMPRESSÃO: Caso o usuário queira fazer a impressão em PDF utilizando, por exemplo, o programa "Microsoft Print </a:t>
            </a:r>
            <a:r>
              <a:rPr lang="pt-BR" sz="2000" b="1" dirty="0" err="1">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to</a:t>
            </a:r>
            <a:r>
              <a:rPr lang="pt-BR" sz="20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 PDF" ou diretamente em uma impressora, basta ajustar o arquivo conforme os itens abaixo. Ajustando as opções: Orientação como "Paisagem", Margem de impressão como "Normal" e o ajuste do arquivo na impressão como "Ajustar Todas as Colunas em um Página". </a:t>
            </a:r>
            <a:endParaRPr lang="pt-BR" sz="20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11690810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2"/>
          </p:nvPr>
        </p:nvSpPr>
        <p:spPr>
          <a:xfrm>
            <a:off x="1584960" y="6185046"/>
            <a:ext cx="5157216" cy="1459638"/>
          </a:xfrm>
        </p:spPr>
        <p:txBody>
          <a:bodyPr/>
          <a:lstStyle/>
          <a:p>
            <a:r>
              <a:rPr lang="pt-BR" b="1" dirty="0" smtClean="0"/>
              <a:t>OBF12030</a:t>
            </a:r>
            <a:endParaRPr lang="pt-BR" b="1" dirty="0"/>
          </a:p>
        </p:txBody>
      </p:sp>
      <p:sp>
        <p:nvSpPr>
          <p:cNvPr id="3" name="Espaço Reservado para Texto 2"/>
          <p:cNvSpPr>
            <a:spLocks noGrp="1"/>
          </p:cNvSpPr>
          <p:nvPr>
            <p:ph type="body" sz="quarter" idx="10"/>
          </p:nvPr>
        </p:nvSpPr>
        <p:spPr/>
        <p:txBody>
          <a:bodyPr/>
          <a:lstStyle/>
          <a:p>
            <a:r>
              <a:rPr lang="pt-BR" sz="6000" dirty="0" smtClean="0"/>
              <a:t>APURAÇÃO DE IMPOSTOS ICMS/IPI/ST</a:t>
            </a:r>
            <a:endParaRPr lang="pt-BR" sz="6000" dirty="0"/>
          </a:p>
        </p:txBody>
      </p:sp>
      <p:sp>
        <p:nvSpPr>
          <p:cNvPr id="4" name="Espaço Reservado para Texto 3"/>
          <p:cNvSpPr>
            <a:spLocks noGrp="1"/>
          </p:cNvSpPr>
          <p:nvPr>
            <p:ph type="body" sz="quarter" idx="13"/>
          </p:nvPr>
        </p:nvSpPr>
        <p:spPr/>
        <p:txBody>
          <a:bodyPr/>
          <a:lstStyle/>
          <a:p>
            <a:r>
              <a:rPr lang="pt-BR" dirty="0" smtClean="0"/>
              <a:t>05</a:t>
            </a:r>
            <a:endParaRPr lang="pt-BR" dirty="0"/>
          </a:p>
        </p:txBody>
      </p:sp>
    </p:spTree>
    <p:extLst>
      <p:ext uri="{BB962C8B-B14F-4D97-AF65-F5344CB8AC3E}">
        <p14:creationId xmlns:p14="http://schemas.microsoft.com/office/powerpoint/2010/main" val="272372192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2"/>
          </p:nvPr>
        </p:nvSpPr>
        <p:spPr/>
        <p:txBody>
          <a:bodyPr/>
          <a:lstStyle/>
          <a:p>
            <a:r>
              <a:rPr lang="pt-BR" dirty="0" smtClean="0"/>
              <a:t>OBF12030 - Apuração </a:t>
            </a:r>
            <a:r>
              <a:rPr lang="pt-BR" dirty="0"/>
              <a:t>de Impostos </a:t>
            </a:r>
            <a:r>
              <a:rPr lang="pt-BR" dirty="0" smtClean="0"/>
              <a:t>ICMS/IPI/ST</a:t>
            </a:r>
            <a:endParaRPr lang="pt-BR" dirty="0"/>
          </a:p>
          <a:p>
            <a:endParaRPr lang="pt-BR" dirty="0"/>
          </a:p>
        </p:txBody>
      </p:sp>
      <p:sp>
        <p:nvSpPr>
          <p:cNvPr id="3" name="Retângulo 2"/>
          <p:cNvSpPr/>
          <p:nvPr/>
        </p:nvSpPr>
        <p:spPr>
          <a:xfrm>
            <a:off x="968511" y="1379250"/>
            <a:ext cx="13892264" cy="1631216"/>
          </a:xfrm>
          <a:prstGeom prst="rect">
            <a:avLst/>
          </a:prstGeom>
        </p:spPr>
        <p:txBody>
          <a:bodyPr wrap="square">
            <a:spAutoFit/>
          </a:bodyPr>
          <a:lstStyle/>
          <a:p>
            <a:pPr algn="just">
              <a:spcBef>
                <a:spcPts val="600"/>
              </a:spcBef>
            </a:pPr>
            <a:r>
              <a:rPr lang="pt-BR" sz="20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	Foi alterado o programa OBF12030 para gerar os ajustes de débitos dos documentos enquadrados no Decreto 1599/2018 MT - EFD ICMS/IPI por Estimativa, com isso a apuração irá gerar os registros de ajuste automático e que poderão ser visualizados no programa SUP7400 (Valor Complementares do Registro de Apuração ICMS/IPI/ST), juntamente com o documento de entrada relacionado ao ajuste no botão "</a:t>
            </a:r>
            <a:r>
              <a:rPr lang="pt-BR" sz="2000" dirty="0" err="1">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Relaciona_nota_fiscal</a:t>
            </a:r>
            <a:r>
              <a:rPr lang="pt-BR" sz="20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 e o código de ajuste informado no botão "</a:t>
            </a:r>
            <a:r>
              <a:rPr lang="pt-BR" sz="2000" dirty="0" err="1">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aJuste_da_apuração</a:t>
            </a:r>
            <a:r>
              <a:rPr lang="pt-BR" sz="20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 conforme o código parametrizado no programa OBF11701:</a:t>
            </a:r>
            <a:endParaRPr lang="pt-BR" sz="2000" dirty="0" smtClean="0">
              <a:solidFill>
                <a:schemeClr val="tx1">
                  <a:lumMod val="50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271" y="3517848"/>
            <a:ext cx="7067550" cy="5448300"/>
          </a:xfrm>
          <a:prstGeom prst="rect">
            <a:avLst/>
          </a:prstGeom>
          <a:ln>
            <a:solidFill>
              <a:srgbClr val="000000"/>
            </a:solidFill>
          </a:ln>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891" y="3517848"/>
            <a:ext cx="5194238" cy="2806752"/>
          </a:xfrm>
          <a:prstGeom prst="rect">
            <a:avLst/>
          </a:prstGeom>
          <a:ln>
            <a:solidFill>
              <a:srgbClr val="000000"/>
            </a:solidFill>
          </a:ln>
        </p:spPr>
      </p:pic>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891" y="6375837"/>
            <a:ext cx="3885467" cy="2590311"/>
          </a:xfrm>
          <a:prstGeom prst="rect">
            <a:avLst/>
          </a:prstGeom>
          <a:ln>
            <a:solidFill>
              <a:srgbClr val="000000"/>
            </a:solidFill>
          </a:ln>
        </p:spPr>
      </p:pic>
    </p:spTree>
    <p:extLst>
      <p:ext uri="{BB962C8B-B14F-4D97-AF65-F5344CB8AC3E}">
        <p14:creationId xmlns:p14="http://schemas.microsoft.com/office/powerpoint/2010/main" val="289996445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Texto 8"/>
          <p:cNvSpPr>
            <a:spLocks noGrp="1"/>
          </p:cNvSpPr>
          <p:nvPr>
            <p:ph type="body" sz="quarter" idx="12"/>
          </p:nvPr>
        </p:nvSpPr>
        <p:spPr/>
        <p:txBody>
          <a:bodyPr/>
          <a:lstStyle/>
          <a:p>
            <a:r>
              <a:rPr lang="pt-BR" b="1" dirty="0" smtClean="0"/>
              <a:t>OBF0110</a:t>
            </a:r>
            <a:endParaRPr lang="pt-BR" b="1" dirty="0"/>
          </a:p>
        </p:txBody>
      </p:sp>
      <p:sp>
        <p:nvSpPr>
          <p:cNvPr id="8" name="Espaço Reservado para Texto 7"/>
          <p:cNvSpPr>
            <a:spLocks noGrp="1"/>
          </p:cNvSpPr>
          <p:nvPr>
            <p:ph type="body" sz="quarter" idx="10"/>
          </p:nvPr>
        </p:nvSpPr>
        <p:spPr/>
        <p:txBody>
          <a:bodyPr/>
          <a:lstStyle/>
          <a:p>
            <a:r>
              <a:rPr lang="pt-BR" sz="6000" dirty="0" smtClean="0"/>
              <a:t>SPED FISCAL EFD ICMS/IPI</a:t>
            </a:r>
          </a:p>
          <a:p>
            <a:endParaRPr lang="pt-BR" sz="6000" dirty="0"/>
          </a:p>
        </p:txBody>
      </p:sp>
      <p:sp>
        <p:nvSpPr>
          <p:cNvPr id="10" name="Espaço Reservado para Texto 9"/>
          <p:cNvSpPr>
            <a:spLocks noGrp="1"/>
          </p:cNvSpPr>
          <p:nvPr>
            <p:ph type="body" sz="quarter" idx="13"/>
          </p:nvPr>
        </p:nvSpPr>
        <p:spPr/>
        <p:txBody>
          <a:bodyPr/>
          <a:lstStyle/>
          <a:p>
            <a:r>
              <a:rPr lang="pt-BR" dirty="0" smtClean="0"/>
              <a:t>06</a:t>
            </a:r>
            <a:endParaRPr lang="pt-BR" dirty="0"/>
          </a:p>
        </p:txBody>
      </p:sp>
    </p:spTree>
    <p:extLst>
      <p:ext uri="{BB962C8B-B14F-4D97-AF65-F5344CB8AC3E}">
        <p14:creationId xmlns:p14="http://schemas.microsoft.com/office/powerpoint/2010/main" val="288727696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2"/>
          </p:nvPr>
        </p:nvSpPr>
        <p:spPr/>
        <p:txBody>
          <a:bodyPr/>
          <a:lstStyle/>
          <a:p>
            <a:r>
              <a:rPr lang="pt-BR" dirty="0"/>
              <a:t>OBF0110 – SPED Fiscal – EFD ICMS/IPI</a:t>
            </a:r>
            <a:endParaRPr lang="pt-BR" dirty="0"/>
          </a:p>
        </p:txBody>
      </p:sp>
      <p:sp>
        <p:nvSpPr>
          <p:cNvPr id="3" name="Retângulo 2"/>
          <p:cNvSpPr/>
          <p:nvPr/>
        </p:nvSpPr>
        <p:spPr>
          <a:xfrm>
            <a:off x="968511" y="1379250"/>
            <a:ext cx="13892264" cy="3370153"/>
          </a:xfrm>
          <a:prstGeom prst="rect">
            <a:avLst/>
          </a:prstGeom>
        </p:spPr>
        <p:txBody>
          <a:bodyPr wrap="square">
            <a:spAutoFit/>
          </a:bodyPr>
          <a:lstStyle/>
          <a:p>
            <a:pPr algn="just">
              <a:spcBef>
                <a:spcPts val="600"/>
              </a:spcBef>
            </a:pPr>
            <a:r>
              <a:rPr lang="pt-BR" sz="1800" dirty="0" smtClean="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	Foi </a:t>
            </a:r>
            <a:r>
              <a:rPr lang="pt-BR" sz="18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alterado o programa OBF0110 para gerar os registro 0460, C195 e C197, com as informações referentes ao ajuste de débito gerado pelo programa OBF12030 juntamente com o código de ajuste referente ao ICMS por Estimativa. o registro C197 será gerado a nível de item, ou seja, cada item da nota que for utilizado para realizar o cálculo do ICMS por estimativa terá um registro C197 escriturado. No registro C195 será gerado o código de </a:t>
            </a:r>
            <a:r>
              <a:rPr lang="pt-BR" sz="1800" dirty="0" smtClean="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observação </a:t>
            </a:r>
            <a:r>
              <a:rPr lang="pt-BR" sz="18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que corresponde ao Decreto apresentando replicando as mesmas informações para o registro 0460. As informações sempre terão as características abaixo</a:t>
            </a:r>
            <a:r>
              <a:rPr lang="pt-BR" sz="1800" dirty="0" smtClean="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a:t>
            </a:r>
            <a:endParaRPr lang="pt-BR" sz="18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endParaRPr>
          </a:p>
          <a:p>
            <a:pPr marL="952348" lvl="1" indent="-342900" algn="just">
              <a:spcBef>
                <a:spcPts val="600"/>
              </a:spcBef>
              <a:buFont typeface="Arial" panose="020B0604020202020204" pitchFamily="34" charset="0"/>
              <a:buChar char="•"/>
            </a:pPr>
            <a:r>
              <a:rPr lang="pt-BR" sz="18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0460:</a:t>
            </a:r>
            <a:r>
              <a:rPr lang="pt-BR" sz="18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 Campo 02-COD_OBS com o mesmo código do campo 02-COD_OBS do registro C195 e a descrição do campo 03-TXT com o texto </a:t>
            </a:r>
            <a:r>
              <a:rPr lang="pt-BR" sz="18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"OPERAÇÃO TRIBUTADA PELO REGIME DE ESTIMATIVA SIMPLIFICADA"</a:t>
            </a:r>
            <a:r>
              <a:rPr lang="pt-BR" sz="18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a:t>
            </a:r>
          </a:p>
          <a:p>
            <a:pPr marL="952348" lvl="1" indent="-342900" algn="just">
              <a:spcBef>
                <a:spcPts val="600"/>
              </a:spcBef>
              <a:buFont typeface="Arial" panose="020B0604020202020204" pitchFamily="34" charset="0"/>
              <a:buChar char="•"/>
            </a:pPr>
            <a:r>
              <a:rPr lang="pt-BR" sz="18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C195: </a:t>
            </a:r>
            <a:r>
              <a:rPr lang="pt-BR" sz="18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Campo 03-TXT_COMPL com a descrição </a:t>
            </a:r>
            <a:r>
              <a:rPr lang="pt-BR" sz="18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"OPERAÇÃO TRIBUTADA PELO REGIME DE ESTIMATIVA SIMPLIFICADA"</a:t>
            </a:r>
            <a:r>
              <a:rPr lang="pt-BR" sz="18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 que deverá ser replicada para o registro 0460;</a:t>
            </a:r>
          </a:p>
          <a:p>
            <a:pPr marL="952348" lvl="1" indent="-342900" algn="just">
              <a:spcBef>
                <a:spcPts val="600"/>
              </a:spcBef>
              <a:buFont typeface="Arial" panose="020B0604020202020204" pitchFamily="34" charset="0"/>
              <a:buChar char="•"/>
            </a:pPr>
            <a:r>
              <a:rPr lang="pt-BR" sz="18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C197: </a:t>
            </a:r>
            <a:r>
              <a:rPr lang="pt-BR" sz="18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Deve ser escriturado com as informações geradas no programa OBF12030 e que podem ser visualizados pelo programa SUP7400.</a:t>
            </a:r>
            <a:endParaRPr lang="pt-BR" sz="1800" dirty="0" smtClean="0">
              <a:solidFill>
                <a:schemeClr val="tx1">
                  <a:lumMod val="50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r="18206"/>
          <a:stretch/>
        </p:blipFill>
        <p:spPr>
          <a:xfrm>
            <a:off x="3275175" y="5178520"/>
            <a:ext cx="9278935" cy="3813042"/>
          </a:xfrm>
          <a:prstGeom prst="rect">
            <a:avLst/>
          </a:prstGeom>
          <a:ln>
            <a:solidFill>
              <a:srgbClr val="000000"/>
            </a:solidFill>
          </a:ln>
        </p:spPr>
      </p:pic>
    </p:spTree>
    <p:extLst>
      <p:ext uri="{BB962C8B-B14F-4D97-AF65-F5344CB8AC3E}">
        <p14:creationId xmlns:p14="http://schemas.microsoft.com/office/powerpoint/2010/main" val="60294470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sz="quarter" idx="10"/>
          </p:nvPr>
        </p:nvSpPr>
        <p:spPr>
          <a:xfrm>
            <a:off x="1584959" y="2894025"/>
            <a:ext cx="6979921" cy="2117812"/>
          </a:xfrm>
        </p:spPr>
        <p:txBody>
          <a:bodyPr/>
          <a:lstStyle/>
          <a:p>
            <a:r>
              <a:rPr lang="pt-BR" sz="6000" dirty="0" smtClean="0"/>
              <a:t>DOCUMENTO TÉCNICO</a:t>
            </a:r>
            <a:endParaRPr lang="pt-BR" sz="6000" dirty="0"/>
          </a:p>
        </p:txBody>
      </p:sp>
      <p:sp>
        <p:nvSpPr>
          <p:cNvPr id="4" name="Espaço Reservado para Texto 3"/>
          <p:cNvSpPr>
            <a:spLocks noGrp="1"/>
          </p:cNvSpPr>
          <p:nvPr>
            <p:ph type="body" sz="quarter" idx="13"/>
          </p:nvPr>
        </p:nvSpPr>
        <p:spPr/>
        <p:txBody>
          <a:bodyPr/>
          <a:lstStyle/>
          <a:p>
            <a:r>
              <a:rPr lang="pt-BR" dirty="0" smtClean="0"/>
              <a:t>07</a:t>
            </a:r>
            <a:endParaRPr lang="pt-BR" dirty="0"/>
          </a:p>
        </p:txBody>
      </p:sp>
    </p:spTree>
    <p:extLst>
      <p:ext uri="{BB962C8B-B14F-4D97-AF65-F5344CB8AC3E}">
        <p14:creationId xmlns:p14="http://schemas.microsoft.com/office/powerpoint/2010/main" val="334811862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2"/>
          </p:nvPr>
        </p:nvSpPr>
        <p:spPr/>
        <p:txBody>
          <a:bodyPr/>
          <a:lstStyle/>
          <a:p>
            <a:r>
              <a:rPr lang="pt-BR" dirty="0"/>
              <a:t>Documento </a:t>
            </a:r>
            <a:r>
              <a:rPr lang="pt-BR" dirty="0" smtClean="0"/>
              <a:t>Técnico</a:t>
            </a:r>
            <a:endParaRPr lang="pt-BR" dirty="0"/>
          </a:p>
        </p:txBody>
      </p:sp>
      <p:sp>
        <p:nvSpPr>
          <p:cNvPr id="3" name="Retângulo 2"/>
          <p:cNvSpPr/>
          <p:nvPr/>
        </p:nvSpPr>
        <p:spPr>
          <a:xfrm>
            <a:off x="1347736" y="1640860"/>
            <a:ext cx="13892264" cy="1031051"/>
          </a:xfrm>
          <a:prstGeom prst="rect">
            <a:avLst/>
          </a:prstGeom>
        </p:spPr>
        <p:txBody>
          <a:bodyPr wrap="square">
            <a:spAutoFit/>
          </a:bodyPr>
          <a:lstStyle/>
          <a:p>
            <a:pPr algn="just">
              <a:spcBef>
                <a:spcPts val="600"/>
              </a:spcBef>
            </a:pPr>
            <a:r>
              <a:rPr lang="pt-BR" sz="28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DMANFISLGX-6145 </a:t>
            </a:r>
            <a:r>
              <a:rPr lang="pt-BR" sz="2800" b="1" dirty="0" smtClean="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 DT </a:t>
            </a:r>
            <a:r>
              <a:rPr lang="pt-BR" sz="28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Decreto 1599/2018 MT - EFD ICMS/IPI por </a:t>
            </a:r>
            <a:r>
              <a:rPr lang="pt-BR" sz="2800" b="1" dirty="0" smtClean="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Estimativa.</a:t>
            </a:r>
          </a:p>
          <a:p>
            <a:pPr algn="just">
              <a:spcBef>
                <a:spcPts val="600"/>
              </a:spcBef>
            </a:pPr>
            <a:r>
              <a:rPr lang="pt-BR" sz="2800" b="1" dirty="0" smtClean="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Link:</a:t>
            </a:r>
            <a:r>
              <a:rPr lang="pt-BR" sz="2800" dirty="0" smtClean="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 </a:t>
            </a:r>
            <a:r>
              <a:rPr lang="pt-BR" sz="2800" dirty="0" smtClean="0">
                <a:solidFill>
                  <a:schemeClr val="tx1">
                    <a:lumMod val="50000"/>
                  </a:schemeClr>
                </a:solidFill>
                <a:latin typeface="Lato" panose="020F0502020204030203" pitchFamily="34" charset="0"/>
                <a:ea typeface="Lato" panose="020F0502020204030203" pitchFamily="34" charset="0"/>
                <a:cs typeface="Lato" panose="020F0502020204030203" pitchFamily="34" charset="0"/>
                <a:hlinkClick r:id="rId2"/>
              </a:rPr>
              <a:t>http</a:t>
            </a:r>
            <a:r>
              <a:rPr lang="pt-BR" sz="28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hlinkClick r:id="rId2"/>
              </a:rPr>
              <a:t>://</a:t>
            </a:r>
            <a:r>
              <a:rPr lang="pt-BR" sz="2800" dirty="0" smtClean="0">
                <a:solidFill>
                  <a:schemeClr val="tx1">
                    <a:lumMod val="50000"/>
                  </a:schemeClr>
                </a:solidFill>
                <a:latin typeface="Lato" panose="020F0502020204030203" pitchFamily="34" charset="0"/>
                <a:ea typeface="Lato" panose="020F0502020204030203" pitchFamily="34" charset="0"/>
                <a:cs typeface="Lato" panose="020F0502020204030203" pitchFamily="34" charset="0"/>
                <a:hlinkClick r:id="rId2"/>
              </a:rPr>
              <a:t>tdn.totvs.com/pages/viewpage.action?pageId=454455680</a:t>
            </a:r>
            <a:r>
              <a:rPr lang="pt-BR" sz="28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 </a:t>
            </a:r>
            <a:endParaRPr lang="pt-BR" sz="2800" dirty="0" smtClean="0">
              <a:solidFill>
                <a:schemeClr val="tx1">
                  <a:lumMod val="50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624619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Imagem 6"/>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2577" b="22577"/>
          <a:stretch>
            <a:fillRect/>
          </a:stretch>
        </p:blipFill>
        <p:spPr/>
      </p:pic>
      <p:sp>
        <p:nvSpPr>
          <p:cNvPr id="3" name="Text Placeholder 2">
            <a:extLst>
              <a:ext uri="{FF2B5EF4-FFF2-40B4-BE49-F238E27FC236}">
                <a16:creationId xmlns="" xmlns:a16="http://schemas.microsoft.com/office/drawing/2014/main" id="{8E2AAD08-82D5-8A4C-9519-15A6A917819F}"/>
              </a:ext>
            </a:extLst>
          </p:cNvPr>
          <p:cNvSpPr>
            <a:spLocks noGrp="1"/>
          </p:cNvSpPr>
          <p:nvPr>
            <p:ph type="body" sz="quarter" idx="11"/>
          </p:nvPr>
        </p:nvSpPr>
        <p:spPr/>
        <p:txBody>
          <a:bodyPr/>
          <a:lstStyle/>
          <a:p>
            <a:r>
              <a:rPr lang="pt-BR" sz="4800" dirty="0" smtClean="0"/>
              <a:t>Decreto 1599/2018 MT</a:t>
            </a:r>
            <a:endParaRPr lang="pt-BR" sz="4800" dirty="0"/>
          </a:p>
        </p:txBody>
      </p:sp>
      <p:sp>
        <p:nvSpPr>
          <p:cNvPr id="4" name="Text Placeholder 3">
            <a:extLst>
              <a:ext uri="{FF2B5EF4-FFF2-40B4-BE49-F238E27FC236}">
                <a16:creationId xmlns="" xmlns:a16="http://schemas.microsoft.com/office/drawing/2014/main" id="{D004B60D-6606-634B-AB2A-9E2531220A20}"/>
              </a:ext>
            </a:extLst>
          </p:cNvPr>
          <p:cNvSpPr>
            <a:spLocks noGrp="1"/>
          </p:cNvSpPr>
          <p:nvPr>
            <p:ph type="body" sz="quarter" idx="12"/>
          </p:nvPr>
        </p:nvSpPr>
        <p:spPr/>
        <p:txBody>
          <a:bodyPr/>
          <a:lstStyle/>
          <a:p>
            <a:r>
              <a:rPr lang="pt-BR" sz="3600" dirty="0" smtClean="0"/>
              <a:t>EFD ICMS/IPI por Estimativa</a:t>
            </a:r>
            <a:endParaRPr lang="pt-BR" sz="3600" dirty="0"/>
          </a:p>
        </p:txBody>
      </p:sp>
      <p:sp>
        <p:nvSpPr>
          <p:cNvPr id="5" name="Text Placeholder 4">
            <a:extLst>
              <a:ext uri="{FF2B5EF4-FFF2-40B4-BE49-F238E27FC236}">
                <a16:creationId xmlns="" xmlns:a16="http://schemas.microsoft.com/office/drawing/2014/main" id="{EDDC7BBD-70D6-E44A-845B-777013C6CB13}"/>
              </a:ext>
            </a:extLst>
          </p:cNvPr>
          <p:cNvSpPr>
            <a:spLocks noGrp="1"/>
          </p:cNvSpPr>
          <p:nvPr>
            <p:ph type="body" sz="quarter" idx="13"/>
          </p:nvPr>
        </p:nvSpPr>
        <p:spPr/>
        <p:txBody>
          <a:bodyPr/>
          <a:lstStyle/>
          <a:p>
            <a:r>
              <a:rPr lang="pt-BR" b="1" dirty="0" smtClean="0">
                <a:solidFill>
                  <a:schemeClr val="tx1">
                    <a:lumMod val="75000"/>
                  </a:schemeClr>
                </a:solidFill>
              </a:rPr>
              <a:t>Esse processo tem por objetivo efetuar o cálculo dos documentos de aquisição interestaduais, no período, de percentual fixado para a CNAE em que estiver enquadrado o contribuinte, de acordo com o Art. 158 do Decreto 1599/2018 do Estado de Mato Grosso.</a:t>
            </a:r>
          </a:p>
          <a:p>
            <a:endParaRPr lang="pt-BR" b="1" dirty="0">
              <a:solidFill>
                <a:schemeClr val="tx1">
                  <a:lumMod val="75000"/>
                </a:schemeClr>
              </a:solidFill>
            </a:endParaRPr>
          </a:p>
          <a:p>
            <a:endParaRPr lang="pt-BR" b="1" dirty="0" smtClean="0">
              <a:solidFill>
                <a:schemeClr val="tx1">
                  <a:lumMod val="75000"/>
                </a:schemeClr>
              </a:solidFill>
            </a:endParaRPr>
          </a:p>
          <a:p>
            <a:r>
              <a:rPr lang="pt-BR" b="1" dirty="0" smtClean="0">
                <a:solidFill>
                  <a:schemeClr val="tx1">
                    <a:lumMod val="50000"/>
                  </a:schemeClr>
                </a:solidFill>
              </a:rPr>
              <a:t>Fonte: </a:t>
            </a:r>
            <a:r>
              <a:rPr lang="pt-BR" b="1" dirty="0" smtClean="0">
                <a:solidFill>
                  <a:schemeClr val="tx1">
                    <a:lumMod val="50000"/>
                  </a:schemeClr>
                </a:solidFill>
                <a:hlinkClick r:id="rId3"/>
              </a:rPr>
              <a:t>Decreto 1599/2018 MT</a:t>
            </a:r>
            <a:endParaRPr lang="pt-BR" b="1" dirty="0">
              <a:solidFill>
                <a:schemeClr val="tx1">
                  <a:lumMod val="50000"/>
                </a:schemeClr>
              </a:solidFill>
            </a:endParaRPr>
          </a:p>
        </p:txBody>
      </p:sp>
    </p:spTree>
    <p:extLst>
      <p:ext uri="{BB962C8B-B14F-4D97-AF65-F5344CB8AC3E}">
        <p14:creationId xmlns:p14="http://schemas.microsoft.com/office/powerpoint/2010/main" val="263146774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 xmlns:a16="http://schemas.microsoft.com/office/drawing/2014/main" id="{D328D333-DA36-6341-B6AF-54B697148C64}"/>
              </a:ext>
            </a:extLst>
          </p:cNvPr>
          <p:cNvSpPr>
            <a:spLocks noGrp="1"/>
          </p:cNvSpPr>
          <p:nvPr>
            <p:ph type="body" sz="quarter" idx="11"/>
          </p:nvPr>
        </p:nvSpPr>
        <p:spPr/>
        <p:txBody>
          <a:bodyPr/>
          <a:lstStyle/>
          <a:p>
            <a:r>
              <a:rPr lang="pt-BR" dirty="0" smtClean="0"/>
              <a:t>OBRIGADO</a:t>
            </a:r>
            <a:endParaRPr lang="pt-BR" dirty="0"/>
          </a:p>
        </p:txBody>
      </p:sp>
      <p:sp>
        <p:nvSpPr>
          <p:cNvPr id="13" name="Text Placeholder 12">
            <a:extLst>
              <a:ext uri="{FF2B5EF4-FFF2-40B4-BE49-F238E27FC236}">
                <a16:creationId xmlns="" xmlns:a16="http://schemas.microsoft.com/office/drawing/2014/main" id="{67FB982E-0412-A040-B5C6-5D6F17F7E9D8}"/>
              </a:ext>
            </a:extLst>
          </p:cNvPr>
          <p:cNvSpPr>
            <a:spLocks noGrp="1"/>
          </p:cNvSpPr>
          <p:nvPr>
            <p:ph type="body" sz="quarter" idx="12"/>
          </p:nvPr>
        </p:nvSpPr>
        <p:spPr/>
        <p:txBody>
          <a:bodyPr/>
          <a:lstStyle/>
          <a:p>
            <a:r>
              <a:rPr lang="pt-BR" dirty="0" smtClean="0"/>
              <a:t>André Alfonso Gesser</a:t>
            </a:r>
            <a:endParaRPr lang="pt-BR" dirty="0"/>
          </a:p>
        </p:txBody>
      </p:sp>
      <p:sp>
        <p:nvSpPr>
          <p:cNvPr id="14" name="Text Placeholder 13">
            <a:extLst>
              <a:ext uri="{FF2B5EF4-FFF2-40B4-BE49-F238E27FC236}">
                <a16:creationId xmlns="" xmlns:a16="http://schemas.microsoft.com/office/drawing/2014/main" id="{4EEDD371-E8C9-6640-BD89-FAA8146AB7B3}"/>
              </a:ext>
            </a:extLst>
          </p:cNvPr>
          <p:cNvSpPr>
            <a:spLocks noGrp="1"/>
          </p:cNvSpPr>
          <p:nvPr>
            <p:ph type="body" sz="quarter" idx="13"/>
          </p:nvPr>
        </p:nvSpPr>
        <p:spPr/>
        <p:txBody>
          <a:bodyPr/>
          <a:lstStyle/>
          <a:p>
            <a:r>
              <a:rPr lang="pt-BR" dirty="0" err="1" smtClean="0"/>
              <a:t>Backooffice</a:t>
            </a:r>
            <a:r>
              <a:rPr lang="pt-BR" dirty="0" smtClean="0"/>
              <a:t> – Fiscal </a:t>
            </a:r>
            <a:r>
              <a:rPr lang="pt-BR" dirty="0" err="1" smtClean="0"/>
              <a:t>Logix</a:t>
            </a:r>
            <a:endParaRPr lang="pt-BR" dirty="0"/>
          </a:p>
        </p:txBody>
      </p:sp>
      <p:sp>
        <p:nvSpPr>
          <p:cNvPr id="16" name="Text Placeholder 15">
            <a:extLst>
              <a:ext uri="{FF2B5EF4-FFF2-40B4-BE49-F238E27FC236}">
                <a16:creationId xmlns="" xmlns:a16="http://schemas.microsoft.com/office/drawing/2014/main" id="{8A784B1D-98C3-A545-B035-A1C84A894753}"/>
              </a:ext>
            </a:extLst>
          </p:cNvPr>
          <p:cNvSpPr>
            <a:spLocks noGrp="1"/>
          </p:cNvSpPr>
          <p:nvPr>
            <p:ph type="body" sz="quarter" idx="15"/>
          </p:nvPr>
        </p:nvSpPr>
        <p:spPr>
          <a:xfrm>
            <a:off x="2485467" y="3842021"/>
            <a:ext cx="6287991" cy="483963"/>
          </a:xfrm>
        </p:spPr>
        <p:txBody>
          <a:bodyPr/>
          <a:lstStyle/>
          <a:p>
            <a:r>
              <a:rPr lang="pt-BR" dirty="0" smtClean="0"/>
              <a:t>andre.gesser@totvs.com.br</a:t>
            </a:r>
            <a:endParaRPr lang="pt-BR" dirty="0"/>
          </a:p>
        </p:txBody>
      </p:sp>
      <p:sp>
        <p:nvSpPr>
          <p:cNvPr id="17" name="Text Placeholder 16">
            <a:extLst>
              <a:ext uri="{FF2B5EF4-FFF2-40B4-BE49-F238E27FC236}">
                <a16:creationId xmlns="" xmlns:a16="http://schemas.microsoft.com/office/drawing/2014/main" id="{6A86D183-8A71-BC4A-B79C-0999B9EB7C2E}"/>
              </a:ext>
            </a:extLst>
          </p:cNvPr>
          <p:cNvSpPr>
            <a:spLocks noGrp="1"/>
          </p:cNvSpPr>
          <p:nvPr>
            <p:ph type="body" sz="quarter" idx="16"/>
          </p:nvPr>
        </p:nvSpPr>
        <p:spPr/>
        <p:txBody>
          <a:bodyPr/>
          <a:lstStyle/>
          <a:p>
            <a:endParaRPr lang="pt-BR"/>
          </a:p>
        </p:txBody>
      </p:sp>
      <p:sp>
        <p:nvSpPr>
          <p:cNvPr id="18" name="Text Placeholder 17">
            <a:extLst>
              <a:ext uri="{FF2B5EF4-FFF2-40B4-BE49-F238E27FC236}">
                <a16:creationId xmlns="" xmlns:a16="http://schemas.microsoft.com/office/drawing/2014/main" id="{DE85BB25-AA71-1344-8CA4-CAC3AA3498BE}"/>
              </a:ext>
            </a:extLst>
          </p:cNvPr>
          <p:cNvSpPr>
            <a:spLocks noGrp="1"/>
          </p:cNvSpPr>
          <p:nvPr>
            <p:ph type="body" sz="quarter" idx="17"/>
          </p:nvPr>
        </p:nvSpPr>
        <p:spPr/>
        <p:txBody>
          <a:bodyPr/>
          <a:lstStyle/>
          <a:p>
            <a:endParaRPr lang="pt-BR"/>
          </a:p>
        </p:txBody>
      </p:sp>
      <p:sp>
        <p:nvSpPr>
          <p:cNvPr id="19" name="Text Placeholder 18">
            <a:extLst>
              <a:ext uri="{FF2B5EF4-FFF2-40B4-BE49-F238E27FC236}">
                <a16:creationId xmlns="" xmlns:a16="http://schemas.microsoft.com/office/drawing/2014/main" id="{21E7AFFB-7193-0B41-8A94-44A8565A99CA}"/>
              </a:ext>
            </a:extLst>
          </p:cNvPr>
          <p:cNvSpPr>
            <a:spLocks noGrp="1"/>
          </p:cNvSpPr>
          <p:nvPr>
            <p:ph type="body" sz="quarter" idx="19"/>
          </p:nvPr>
        </p:nvSpPr>
        <p:spPr/>
        <p:txBody>
          <a:bodyPr/>
          <a:lstStyle/>
          <a:p>
            <a:endParaRPr lang="pt-BR"/>
          </a:p>
        </p:txBody>
      </p:sp>
      <p:sp>
        <p:nvSpPr>
          <p:cNvPr id="20" name="Text Placeholder 19">
            <a:extLst>
              <a:ext uri="{FF2B5EF4-FFF2-40B4-BE49-F238E27FC236}">
                <a16:creationId xmlns="" xmlns:a16="http://schemas.microsoft.com/office/drawing/2014/main" id="{0877141D-1EE8-D145-9B3A-8997020D8FBF}"/>
              </a:ext>
            </a:extLst>
          </p:cNvPr>
          <p:cNvSpPr>
            <a:spLocks noGrp="1"/>
          </p:cNvSpPr>
          <p:nvPr>
            <p:ph type="body" sz="quarter" idx="20"/>
          </p:nvPr>
        </p:nvSpPr>
        <p:spPr/>
        <p:txBody>
          <a:bodyPr/>
          <a:lstStyle/>
          <a:p>
            <a:endParaRPr lang="pt-BR"/>
          </a:p>
        </p:txBody>
      </p:sp>
    </p:spTree>
    <p:extLst>
      <p:ext uri="{BB962C8B-B14F-4D97-AF65-F5344CB8AC3E}">
        <p14:creationId xmlns:p14="http://schemas.microsoft.com/office/powerpoint/2010/main" val="129112030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 xmlns:a16="http://schemas.microsoft.com/office/drawing/2014/main" id="{4666677D-901E-E14D-A1BD-AEB6AE08F87F}"/>
              </a:ext>
            </a:extLst>
          </p:cNvPr>
          <p:cNvGrpSpPr/>
          <p:nvPr/>
        </p:nvGrpSpPr>
        <p:grpSpPr>
          <a:xfrm flipH="1">
            <a:off x="7939220" y="5499108"/>
            <a:ext cx="371211" cy="620782"/>
            <a:chOff x="7939220" y="5499108"/>
            <a:chExt cx="371211" cy="620782"/>
          </a:xfrm>
        </p:grpSpPr>
        <p:grpSp>
          <p:nvGrpSpPr>
            <p:cNvPr id="50" name="Group 49">
              <a:extLst>
                <a:ext uri="{FF2B5EF4-FFF2-40B4-BE49-F238E27FC236}">
                  <a16:creationId xmlns="" xmlns:a16="http://schemas.microsoft.com/office/drawing/2014/main" id="{55D7AF84-3F15-2F48-9C42-7F319FC1688D}"/>
                </a:ext>
              </a:extLst>
            </p:cNvPr>
            <p:cNvGrpSpPr/>
            <p:nvPr/>
          </p:nvGrpSpPr>
          <p:grpSpPr>
            <a:xfrm>
              <a:off x="7939220" y="5748679"/>
              <a:ext cx="371211" cy="371211"/>
              <a:chOff x="7808525" y="7579180"/>
              <a:chExt cx="633984" cy="633984"/>
            </a:xfrm>
          </p:grpSpPr>
          <p:sp>
            <p:nvSpPr>
              <p:cNvPr id="51" name="Round Diagonal Corner Rectangle 50">
                <a:extLst>
                  <a:ext uri="{FF2B5EF4-FFF2-40B4-BE49-F238E27FC236}">
                    <a16:creationId xmlns="" xmlns:a16="http://schemas.microsoft.com/office/drawing/2014/main" id="{827E653C-68F4-7C4C-83A8-6784296CE647}"/>
                  </a:ext>
                </a:extLst>
              </p:cNvPr>
              <p:cNvSpPr/>
              <p:nvPr userDrawn="1"/>
            </p:nvSpPr>
            <p:spPr>
              <a:xfrm rot="18900000">
                <a:off x="7808525" y="7579180"/>
                <a:ext cx="633984" cy="633984"/>
              </a:xfrm>
              <a:prstGeom prst="round2DiagRect">
                <a:avLst>
                  <a:gd name="adj1" fmla="val 9868"/>
                  <a:gd name="adj2" fmla="val 0"/>
                </a:avLst>
              </a:prstGeom>
              <a:solidFill>
                <a:srgbClr val="FFFFFF"/>
              </a:solidFill>
              <a:ln w="15875">
                <a:solidFill>
                  <a:srgbClr val="403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2" name="L-Shape 51">
                <a:extLst>
                  <a:ext uri="{FF2B5EF4-FFF2-40B4-BE49-F238E27FC236}">
                    <a16:creationId xmlns="" xmlns:a16="http://schemas.microsoft.com/office/drawing/2014/main" id="{ABFA57FB-B94C-2E4F-AD2C-84C0C14BEDD6}"/>
                  </a:ext>
                </a:extLst>
              </p:cNvPr>
              <p:cNvSpPr/>
              <p:nvPr userDrawn="1"/>
            </p:nvSpPr>
            <p:spPr>
              <a:xfrm rot="13500000">
                <a:off x="8129143" y="7767909"/>
                <a:ext cx="247859" cy="247859"/>
              </a:xfrm>
              <a:prstGeom prst="corner">
                <a:avLst>
                  <a:gd name="adj1" fmla="val 0"/>
                  <a:gd name="adj2" fmla="val 0"/>
                </a:avLst>
              </a:prstGeom>
              <a:solidFill>
                <a:srgbClr val="807870"/>
              </a:solidFill>
              <a:ln w="22225">
                <a:solidFill>
                  <a:srgbClr val="80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grpSp>
        <p:sp>
          <p:nvSpPr>
            <p:cNvPr id="76" name="Oval 75">
              <a:extLst>
                <a:ext uri="{FF2B5EF4-FFF2-40B4-BE49-F238E27FC236}">
                  <a16:creationId xmlns="" xmlns:a16="http://schemas.microsoft.com/office/drawing/2014/main" id="{A6E90672-4367-3E45-9340-A42EBD9F75D4}"/>
                </a:ext>
              </a:extLst>
            </p:cNvPr>
            <p:cNvSpPr/>
            <p:nvPr/>
          </p:nvSpPr>
          <p:spPr>
            <a:xfrm>
              <a:off x="8095775" y="5499108"/>
              <a:ext cx="58101" cy="58101"/>
            </a:xfrm>
            <a:prstGeom prst="ellipse">
              <a:avLst/>
            </a:prstGeom>
            <a:solidFill>
              <a:schemeClr val="bg2">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9" name="Group 38">
            <a:extLst>
              <a:ext uri="{FF2B5EF4-FFF2-40B4-BE49-F238E27FC236}">
                <a16:creationId xmlns="" xmlns:a16="http://schemas.microsoft.com/office/drawing/2014/main" id="{70DAB49A-D68E-304D-A7F4-5C071F2DA3EF}"/>
              </a:ext>
            </a:extLst>
          </p:cNvPr>
          <p:cNvGrpSpPr/>
          <p:nvPr/>
        </p:nvGrpSpPr>
        <p:grpSpPr>
          <a:xfrm>
            <a:off x="7939220" y="4664221"/>
            <a:ext cx="371211" cy="624862"/>
            <a:chOff x="7939220" y="4664221"/>
            <a:chExt cx="371211" cy="624862"/>
          </a:xfrm>
        </p:grpSpPr>
        <p:grpSp>
          <p:nvGrpSpPr>
            <p:cNvPr id="47" name="Group 46">
              <a:extLst>
                <a:ext uri="{FF2B5EF4-FFF2-40B4-BE49-F238E27FC236}">
                  <a16:creationId xmlns="" xmlns:a16="http://schemas.microsoft.com/office/drawing/2014/main" id="{75D86CB1-DBDC-1646-85FF-E30846855717}"/>
                </a:ext>
              </a:extLst>
            </p:cNvPr>
            <p:cNvGrpSpPr/>
            <p:nvPr/>
          </p:nvGrpSpPr>
          <p:grpSpPr>
            <a:xfrm>
              <a:off x="7939220" y="4917872"/>
              <a:ext cx="371211" cy="371211"/>
              <a:chOff x="7808525" y="7579180"/>
              <a:chExt cx="633984" cy="633984"/>
            </a:xfrm>
          </p:grpSpPr>
          <p:sp>
            <p:nvSpPr>
              <p:cNvPr id="48" name="Round Diagonal Corner Rectangle 47">
                <a:extLst>
                  <a:ext uri="{FF2B5EF4-FFF2-40B4-BE49-F238E27FC236}">
                    <a16:creationId xmlns="" xmlns:a16="http://schemas.microsoft.com/office/drawing/2014/main" id="{F4C4CF12-53BA-7E45-8D11-E435D15E6FCA}"/>
                  </a:ext>
                </a:extLst>
              </p:cNvPr>
              <p:cNvSpPr/>
              <p:nvPr userDrawn="1"/>
            </p:nvSpPr>
            <p:spPr>
              <a:xfrm rot="18900000">
                <a:off x="7808525" y="7579180"/>
                <a:ext cx="633984" cy="633984"/>
              </a:xfrm>
              <a:prstGeom prst="round2DiagRect">
                <a:avLst>
                  <a:gd name="adj1" fmla="val 9868"/>
                  <a:gd name="adj2" fmla="val 0"/>
                </a:avLst>
              </a:prstGeom>
              <a:solidFill>
                <a:srgbClr val="FFFFFF"/>
              </a:solidFill>
              <a:ln w="15875">
                <a:solidFill>
                  <a:srgbClr val="403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 name="L-Shape 48">
                <a:extLst>
                  <a:ext uri="{FF2B5EF4-FFF2-40B4-BE49-F238E27FC236}">
                    <a16:creationId xmlns="" xmlns:a16="http://schemas.microsoft.com/office/drawing/2014/main" id="{827A4357-56A3-6345-8E3C-B16D500A5896}"/>
                  </a:ext>
                </a:extLst>
              </p:cNvPr>
              <p:cNvSpPr/>
              <p:nvPr userDrawn="1"/>
            </p:nvSpPr>
            <p:spPr>
              <a:xfrm rot="13500000">
                <a:off x="8129143" y="7767909"/>
                <a:ext cx="247859" cy="247859"/>
              </a:xfrm>
              <a:prstGeom prst="corner">
                <a:avLst>
                  <a:gd name="adj1" fmla="val 0"/>
                  <a:gd name="adj2" fmla="val 0"/>
                </a:avLst>
              </a:prstGeom>
              <a:solidFill>
                <a:srgbClr val="807870"/>
              </a:solidFill>
              <a:ln w="22225">
                <a:solidFill>
                  <a:srgbClr val="80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grpSp>
        <p:sp>
          <p:nvSpPr>
            <p:cNvPr id="75" name="Oval 74">
              <a:extLst>
                <a:ext uri="{FF2B5EF4-FFF2-40B4-BE49-F238E27FC236}">
                  <a16:creationId xmlns="" xmlns:a16="http://schemas.microsoft.com/office/drawing/2014/main" id="{5142E6EF-D0B9-B540-B78A-9C835BBFF803}"/>
                </a:ext>
              </a:extLst>
            </p:cNvPr>
            <p:cNvSpPr/>
            <p:nvPr/>
          </p:nvSpPr>
          <p:spPr>
            <a:xfrm>
              <a:off x="8095775" y="4664221"/>
              <a:ext cx="58101" cy="58101"/>
            </a:xfrm>
            <a:prstGeom prst="ellipse">
              <a:avLst/>
            </a:prstGeom>
            <a:solidFill>
              <a:schemeClr val="bg2">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8" name="Group 37">
            <a:extLst>
              <a:ext uri="{FF2B5EF4-FFF2-40B4-BE49-F238E27FC236}">
                <a16:creationId xmlns="" xmlns:a16="http://schemas.microsoft.com/office/drawing/2014/main" id="{9E4BDDE7-737B-044E-9C21-94CD0BFF7530}"/>
              </a:ext>
            </a:extLst>
          </p:cNvPr>
          <p:cNvGrpSpPr/>
          <p:nvPr/>
        </p:nvGrpSpPr>
        <p:grpSpPr>
          <a:xfrm>
            <a:off x="7939220" y="3837286"/>
            <a:ext cx="371211" cy="620990"/>
            <a:chOff x="7939220" y="3837286"/>
            <a:chExt cx="371211" cy="620990"/>
          </a:xfrm>
        </p:grpSpPr>
        <p:grpSp>
          <p:nvGrpSpPr>
            <p:cNvPr id="44" name="Group 43">
              <a:extLst>
                <a:ext uri="{FF2B5EF4-FFF2-40B4-BE49-F238E27FC236}">
                  <a16:creationId xmlns="" xmlns:a16="http://schemas.microsoft.com/office/drawing/2014/main" id="{F088A7F2-488B-384A-8486-741CF6CAE03B}"/>
                </a:ext>
              </a:extLst>
            </p:cNvPr>
            <p:cNvGrpSpPr/>
            <p:nvPr/>
          </p:nvGrpSpPr>
          <p:grpSpPr>
            <a:xfrm>
              <a:off x="7939220" y="4087065"/>
              <a:ext cx="371211" cy="371211"/>
              <a:chOff x="7808525" y="7579180"/>
              <a:chExt cx="633984" cy="633984"/>
            </a:xfrm>
          </p:grpSpPr>
          <p:sp>
            <p:nvSpPr>
              <p:cNvPr id="45" name="Round Diagonal Corner Rectangle 44">
                <a:extLst>
                  <a:ext uri="{FF2B5EF4-FFF2-40B4-BE49-F238E27FC236}">
                    <a16:creationId xmlns="" xmlns:a16="http://schemas.microsoft.com/office/drawing/2014/main" id="{807F2E95-38DC-5F42-AD02-6F9EBA9EF16B}"/>
                  </a:ext>
                </a:extLst>
              </p:cNvPr>
              <p:cNvSpPr/>
              <p:nvPr userDrawn="1"/>
            </p:nvSpPr>
            <p:spPr>
              <a:xfrm rot="18900000">
                <a:off x="7808525" y="7579180"/>
                <a:ext cx="633984" cy="633984"/>
              </a:xfrm>
              <a:prstGeom prst="round2DiagRect">
                <a:avLst>
                  <a:gd name="adj1" fmla="val 9868"/>
                  <a:gd name="adj2" fmla="val 0"/>
                </a:avLst>
              </a:prstGeom>
              <a:solidFill>
                <a:srgbClr val="FFFFFF"/>
              </a:solidFill>
              <a:ln w="15875">
                <a:solidFill>
                  <a:srgbClr val="403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L-Shape 45">
                <a:extLst>
                  <a:ext uri="{FF2B5EF4-FFF2-40B4-BE49-F238E27FC236}">
                    <a16:creationId xmlns="" xmlns:a16="http://schemas.microsoft.com/office/drawing/2014/main" id="{296802C8-8462-2643-9550-48221050548A}"/>
                  </a:ext>
                </a:extLst>
              </p:cNvPr>
              <p:cNvSpPr/>
              <p:nvPr userDrawn="1"/>
            </p:nvSpPr>
            <p:spPr>
              <a:xfrm rot="13500000">
                <a:off x="8129143" y="7767909"/>
                <a:ext cx="247859" cy="247859"/>
              </a:xfrm>
              <a:prstGeom prst="corner">
                <a:avLst>
                  <a:gd name="adj1" fmla="val 0"/>
                  <a:gd name="adj2" fmla="val 0"/>
                </a:avLst>
              </a:prstGeom>
              <a:solidFill>
                <a:srgbClr val="807870"/>
              </a:solidFill>
              <a:ln w="22225">
                <a:solidFill>
                  <a:srgbClr val="80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grpSp>
        <p:sp>
          <p:nvSpPr>
            <p:cNvPr id="74" name="Oval 73">
              <a:extLst>
                <a:ext uri="{FF2B5EF4-FFF2-40B4-BE49-F238E27FC236}">
                  <a16:creationId xmlns="" xmlns:a16="http://schemas.microsoft.com/office/drawing/2014/main" id="{CA38D97A-B4B7-E44F-99CC-5713C92D5847}"/>
                </a:ext>
              </a:extLst>
            </p:cNvPr>
            <p:cNvSpPr/>
            <p:nvPr/>
          </p:nvSpPr>
          <p:spPr>
            <a:xfrm>
              <a:off x="8095775" y="3837286"/>
              <a:ext cx="58101" cy="58101"/>
            </a:xfrm>
            <a:prstGeom prst="ellipse">
              <a:avLst/>
            </a:prstGeom>
            <a:solidFill>
              <a:schemeClr val="bg2">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7" name="Group 36">
            <a:extLst>
              <a:ext uri="{FF2B5EF4-FFF2-40B4-BE49-F238E27FC236}">
                <a16:creationId xmlns="" xmlns:a16="http://schemas.microsoft.com/office/drawing/2014/main" id="{4BA7517C-AE3C-D146-9DA0-E94D3B1C0DDD}"/>
              </a:ext>
            </a:extLst>
          </p:cNvPr>
          <p:cNvGrpSpPr/>
          <p:nvPr/>
        </p:nvGrpSpPr>
        <p:grpSpPr>
          <a:xfrm>
            <a:off x="7939220" y="3002399"/>
            <a:ext cx="371211" cy="625070"/>
            <a:chOff x="7939220" y="3002399"/>
            <a:chExt cx="371211" cy="625070"/>
          </a:xfrm>
        </p:grpSpPr>
        <p:grpSp>
          <p:nvGrpSpPr>
            <p:cNvPr id="32" name="Group 31">
              <a:extLst>
                <a:ext uri="{FF2B5EF4-FFF2-40B4-BE49-F238E27FC236}">
                  <a16:creationId xmlns="" xmlns:a16="http://schemas.microsoft.com/office/drawing/2014/main" id="{F9B014D1-0BF2-F747-B4DF-AC4C9AF50649}"/>
                </a:ext>
              </a:extLst>
            </p:cNvPr>
            <p:cNvGrpSpPr/>
            <p:nvPr/>
          </p:nvGrpSpPr>
          <p:grpSpPr>
            <a:xfrm>
              <a:off x="7939220" y="3256258"/>
              <a:ext cx="371211" cy="371211"/>
              <a:chOff x="7808525" y="7579180"/>
              <a:chExt cx="633984" cy="633984"/>
            </a:xfrm>
          </p:grpSpPr>
          <p:sp>
            <p:nvSpPr>
              <p:cNvPr id="33" name="Round Diagonal Corner Rectangle 32">
                <a:extLst>
                  <a:ext uri="{FF2B5EF4-FFF2-40B4-BE49-F238E27FC236}">
                    <a16:creationId xmlns="" xmlns:a16="http://schemas.microsoft.com/office/drawing/2014/main" id="{80BEC4FC-1B5A-5341-921F-F1FB81CF0CA2}"/>
                  </a:ext>
                </a:extLst>
              </p:cNvPr>
              <p:cNvSpPr/>
              <p:nvPr userDrawn="1"/>
            </p:nvSpPr>
            <p:spPr>
              <a:xfrm rot="18900000">
                <a:off x="7808525" y="7579180"/>
                <a:ext cx="633984" cy="633984"/>
              </a:xfrm>
              <a:prstGeom prst="round2DiagRect">
                <a:avLst>
                  <a:gd name="adj1" fmla="val 9868"/>
                  <a:gd name="adj2" fmla="val 0"/>
                </a:avLst>
              </a:prstGeom>
              <a:solidFill>
                <a:srgbClr val="FFFFFF"/>
              </a:solidFill>
              <a:ln w="15875">
                <a:solidFill>
                  <a:srgbClr val="403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L-Shape 33">
                <a:extLst>
                  <a:ext uri="{FF2B5EF4-FFF2-40B4-BE49-F238E27FC236}">
                    <a16:creationId xmlns="" xmlns:a16="http://schemas.microsoft.com/office/drawing/2014/main" id="{D3EDBF26-BB07-7B41-AB79-99E0724171E4}"/>
                  </a:ext>
                </a:extLst>
              </p:cNvPr>
              <p:cNvSpPr/>
              <p:nvPr userDrawn="1"/>
            </p:nvSpPr>
            <p:spPr>
              <a:xfrm rot="13500000">
                <a:off x="8129143" y="7767909"/>
                <a:ext cx="247859" cy="247859"/>
              </a:xfrm>
              <a:prstGeom prst="corner">
                <a:avLst>
                  <a:gd name="adj1" fmla="val 0"/>
                  <a:gd name="adj2" fmla="val 0"/>
                </a:avLst>
              </a:prstGeom>
              <a:solidFill>
                <a:srgbClr val="807870"/>
              </a:solidFill>
              <a:ln w="22225">
                <a:solidFill>
                  <a:srgbClr val="80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grpSp>
        <p:sp>
          <p:nvSpPr>
            <p:cNvPr id="73" name="Oval 72">
              <a:extLst>
                <a:ext uri="{FF2B5EF4-FFF2-40B4-BE49-F238E27FC236}">
                  <a16:creationId xmlns="" xmlns:a16="http://schemas.microsoft.com/office/drawing/2014/main" id="{D113639A-712A-0C42-9F48-1162E525C1D0}"/>
                </a:ext>
              </a:extLst>
            </p:cNvPr>
            <p:cNvSpPr/>
            <p:nvPr/>
          </p:nvSpPr>
          <p:spPr>
            <a:xfrm>
              <a:off x="8095775" y="3002399"/>
              <a:ext cx="58101" cy="58101"/>
            </a:xfrm>
            <a:prstGeom prst="ellipse">
              <a:avLst/>
            </a:prstGeom>
            <a:solidFill>
              <a:schemeClr val="bg2">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6" name="Group 35">
            <a:extLst>
              <a:ext uri="{FF2B5EF4-FFF2-40B4-BE49-F238E27FC236}">
                <a16:creationId xmlns="" xmlns:a16="http://schemas.microsoft.com/office/drawing/2014/main" id="{4C5A9B14-2385-4E40-8A07-F74030A073CB}"/>
              </a:ext>
            </a:extLst>
          </p:cNvPr>
          <p:cNvGrpSpPr/>
          <p:nvPr/>
        </p:nvGrpSpPr>
        <p:grpSpPr>
          <a:xfrm>
            <a:off x="7939220" y="2167512"/>
            <a:ext cx="371211" cy="629150"/>
            <a:chOff x="7939220" y="2167512"/>
            <a:chExt cx="371211" cy="629150"/>
          </a:xfrm>
        </p:grpSpPr>
        <p:grpSp>
          <p:nvGrpSpPr>
            <p:cNvPr id="29" name="Group 28">
              <a:extLst>
                <a:ext uri="{FF2B5EF4-FFF2-40B4-BE49-F238E27FC236}">
                  <a16:creationId xmlns="" xmlns:a16="http://schemas.microsoft.com/office/drawing/2014/main" id="{229224F4-AF8F-A44A-81A2-8396418897D1}"/>
                </a:ext>
              </a:extLst>
            </p:cNvPr>
            <p:cNvGrpSpPr/>
            <p:nvPr/>
          </p:nvGrpSpPr>
          <p:grpSpPr>
            <a:xfrm rot="10800000">
              <a:off x="7939220" y="2425451"/>
              <a:ext cx="371211" cy="371211"/>
              <a:chOff x="7808524" y="5502407"/>
              <a:chExt cx="633984" cy="633984"/>
            </a:xfrm>
          </p:grpSpPr>
          <p:sp>
            <p:nvSpPr>
              <p:cNvPr id="30" name="Round Diagonal Corner Rectangle 29">
                <a:extLst>
                  <a:ext uri="{FF2B5EF4-FFF2-40B4-BE49-F238E27FC236}">
                    <a16:creationId xmlns="" xmlns:a16="http://schemas.microsoft.com/office/drawing/2014/main" id="{5A2C2D33-79EF-594D-A2F9-FE4CA97853E7}"/>
                  </a:ext>
                </a:extLst>
              </p:cNvPr>
              <p:cNvSpPr/>
              <p:nvPr userDrawn="1"/>
            </p:nvSpPr>
            <p:spPr>
              <a:xfrm rot="18900000">
                <a:off x="7808524" y="5502407"/>
                <a:ext cx="633984" cy="633984"/>
              </a:xfrm>
              <a:prstGeom prst="round2DiagRect">
                <a:avLst>
                  <a:gd name="adj1" fmla="val 9868"/>
                  <a:gd name="adj2" fmla="val 0"/>
                </a:avLst>
              </a:prstGeom>
              <a:solidFill>
                <a:srgbClr val="FFFFFF"/>
              </a:solidFill>
              <a:ln w="15875">
                <a:solidFill>
                  <a:srgbClr val="403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L-Shape 30">
                <a:extLst>
                  <a:ext uri="{FF2B5EF4-FFF2-40B4-BE49-F238E27FC236}">
                    <a16:creationId xmlns="" xmlns:a16="http://schemas.microsoft.com/office/drawing/2014/main" id="{15F599D1-EE45-9E41-B01E-F0C4293EBAB0}"/>
                  </a:ext>
                </a:extLst>
              </p:cNvPr>
              <p:cNvSpPr/>
              <p:nvPr userDrawn="1"/>
            </p:nvSpPr>
            <p:spPr>
              <a:xfrm rot="13500000">
                <a:off x="8129143" y="5690914"/>
                <a:ext cx="247859" cy="247859"/>
              </a:xfrm>
              <a:prstGeom prst="corner">
                <a:avLst>
                  <a:gd name="adj1" fmla="val 0"/>
                  <a:gd name="adj2" fmla="val 0"/>
                </a:avLst>
              </a:prstGeom>
              <a:solidFill>
                <a:srgbClr val="807870"/>
              </a:solidFill>
              <a:ln w="22225">
                <a:solidFill>
                  <a:srgbClr val="80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grpSp>
        <p:sp>
          <p:nvSpPr>
            <p:cNvPr id="72" name="Oval 71">
              <a:extLst>
                <a:ext uri="{FF2B5EF4-FFF2-40B4-BE49-F238E27FC236}">
                  <a16:creationId xmlns="" xmlns:a16="http://schemas.microsoft.com/office/drawing/2014/main" id="{EE09FFA3-9CEA-BD44-88AA-568F6A5905D3}"/>
                </a:ext>
              </a:extLst>
            </p:cNvPr>
            <p:cNvSpPr/>
            <p:nvPr/>
          </p:nvSpPr>
          <p:spPr>
            <a:xfrm>
              <a:off x="8095775" y="2167512"/>
              <a:ext cx="58101" cy="58101"/>
            </a:xfrm>
            <a:prstGeom prst="ellipse">
              <a:avLst/>
            </a:prstGeom>
            <a:solidFill>
              <a:schemeClr val="bg2">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26" name="Group 25">
            <a:extLst>
              <a:ext uri="{FF2B5EF4-FFF2-40B4-BE49-F238E27FC236}">
                <a16:creationId xmlns="" xmlns:a16="http://schemas.microsoft.com/office/drawing/2014/main" id="{DA361319-3B1A-9C4E-B80C-862AD8A8C48F}"/>
              </a:ext>
            </a:extLst>
          </p:cNvPr>
          <p:cNvGrpSpPr/>
          <p:nvPr/>
        </p:nvGrpSpPr>
        <p:grpSpPr>
          <a:xfrm>
            <a:off x="7939220" y="1594644"/>
            <a:ext cx="371211" cy="371211"/>
            <a:chOff x="7808524" y="3417886"/>
            <a:chExt cx="633984" cy="633984"/>
          </a:xfrm>
        </p:grpSpPr>
        <p:sp>
          <p:nvSpPr>
            <p:cNvPr id="27" name="Round Diagonal Corner Rectangle 26">
              <a:extLst>
                <a:ext uri="{FF2B5EF4-FFF2-40B4-BE49-F238E27FC236}">
                  <a16:creationId xmlns="" xmlns:a16="http://schemas.microsoft.com/office/drawing/2014/main" id="{D1A4C743-6A14-E544-8C97-FAC5FF32D4B4}"/>
                </a:ext>
              </a:extLst>
            </p:cNvPr>
            <p:cNvSpPr/>
            <p:nvPr userDrawn="1"/>
          </p:nvSpPr>
          <p:spPr>
            <a:xfrm rot="18900000">
              <a:off x="7808524" y="3417886"/>
              <a:ext cx="633984" cy="633984"/>
            </a:xfrm>
            <a:prstGeom prst="round2DiagRect">
              <a:avLst>
                <a:gd name="adj1" fmla="val 9868"/>
                <a:gd name="adj2" fmla="val 0"/>
              </a:avLst>
            </a:prstGeom>
            <a:solidFill>
              <a:srgbClr val="FFFFFF"/>
            </a:solidFill>
            <a:ln w="15875">
              <a:solidFill>
                <a:srgbClr val="403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L-Shape 27">
              <a:extLst>
                <a:ext uri="{FF2B5EF4-FFF2-40B4-BE49-F238E27FC236}">
                  <a16:creationId xmlns="" xmlns:a16="http://schemas.microsoft.com/office/drawing/2014/main" id="{B9127D39-F048-C540-B527-EF02E808E34D}"/>
                </a:ext>
              </a:extLst>
            </p:cNvPr>
            <p:cNvSpPr/>
            <p:nvPr userDrawn="1"/>
          </p:nvSpPr>
          <p:spPr>
            <a:xfrm rot="13500000">
              <a:off x="8129143" y="3600856"/>
              <a:ext cx="247859" cy="247859"/>
            </a:xfrm>
            <a:prstGeom prst="corner">
              <a:avLst>
                <a:gd name="adj1" fmla="val 0"/>
                <a:gd name="adj2" fmla="val 0"/>
              </a:avLst>
            </a:prstGeom>
            <a:solidFill>
              <a:srgbClr val="807870"/>
            </a:solidFill>
            <a:ln w="22225">
              <a:solidFill>
                <a:srgbClr val="80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3" name="Text Placeholder 2">
            <a:extLst>
              <a:ext uri="{FF2B5EF4-FFF2-40B4-BE49-F238E27FC236}">
                <a16:creationId xmlns="" xmlns:a16="http://schemas.microsoft.com/office/drawing/2014/main" id="{A7D04CD4-7D83-E74C-AABD-AA81A6E28DCB}"/>
              </a:ext>
            </a:extLst>
          </p:cNvPr>
          <p:cNvSpPr>
            <a:spLocks noGrp="1"/>
          </p:cNvSpPr>
          <p:nvPr>
            <p:ph type="body" sz="quarter" idx="18"/>
          </p:nvPr>
        </p:nvSpPr>
        <p:spPr/>
        <p:txBody>
          <a:bodyPr/>
          <a:lstStyle/>
          <a:p>
            <a:r>
              <a:rPr lang="pt-BR" dirty="0" smtClean="0"/>
              <a:t>Decreto nº 1.599 - Julho de 2018</a:t>
            </a:r>
            <a:endParaRPr lang="pt-BR" dirty="0"/>
          </a:p>
        </p:txBody>
      </p:sp>
      <p:sp>
        <p:nvSpPr>
          <p:cNvPr id="2" name="Text Placeholder 1">
            <a:extLst>
              <a:ext uri="{FF2B5EF4-FFF2-40B4-BE49-F238E27FC236}">
                <a16:creationId xmlns="" xmlns:a16="http://schemas.microsoft.com/office/drawing/2014/main" id="{C82905B1-F467-5146-8BED-67BCE9B84A8A}"/>
              </a:ext>
            </a:extLst>
          </p:cNvPr>
          <p:cNvSpPr>
            <a:spLocks noGrp="1"/>
          </p:cNvSpPr>
          <p:nvPr>
            <p:ph type="body" sz="quarter" idx="12"/>
          </p:nvPr>
        </p:nvSpPr>
        <p:spPr/>
        <p:txBody>
          <a:bodyPr/>
          <a:lstStyle/>
          <a:p>
            <a:r>
              <a:rPr lang="pt-BR"/>
              <a:t>AGENDA</a:t>
            </a:r>
          </a:p>
        </p:txBody>
      </p:sp>
      <p:sp>
        <p:nvSpPr>
          <p:cNvPr id="4" name="Text Placeholder 3">
            <a:extLst>
              <a:ext uri="{FF2B5EF4-FFF2-40B4-BE49-F238E27FC236}">
                <a16:creationId xmlns="" xmlns:a16="http://schemas.microsoft.com/office/drawing/2014/main" id="{CE90D184-14F9-A246-B2C0-8C76FFEBB9C7}"/>
              </a:ext>
            </a:extLst>
          </p:cNvPr>
          <p:cNvSpPr>
            <a:spLocks noGrp="1"/>
          </p:cNvSpPr>
          <p:nvPr>
            <p:ph type="body" sz="quarter" idx="19"/>
          </p:nvPr>
        </p:nvSpPr>
        <p:spPr/>
        <p:txBody>
          <a:bodyPr/>
          <a:lstStyle/>
          <a:p>
            <a:r>
              <a:rPr lang="pt-BR" dirty="0" smtClean="0"/>
              <a:t>Processamento do Cálculo – OBF11700</a:t>
            </a:r>
            <a:endParaRPr lang="pt-BR" dirty="0"/>
          </a:p>
        </p:txBody>
      </p:sp>
      <p:sp>
        <p:nvSpPr>
          <p:cNvPr id="5" name="Text Placeholder 4">
            <a:extLst>
              <a:ext uri="{FF2B5EF4-FFF2-40B4-BE49-F238E27FC236}">
                <a16:creationId xmlns="" xmlns:a16="http://schemas.microsoft.com/office/drawing/2014/main" id="{E6BDBB72-D23F-D040-8C52-598937997D21}"/>
              </a:ext>
            </a:extLst>
          </p:cNvPr>
          <p:cNvSpPr>
            <a:spLocks noGrp="1"/>
          </p:cNvSpPr>
          <p:nvPr>
            <p:ph type="body" sz="quarter" idx="20"/>
          </p:nvPr>
        </p:nvSpPr>
        <p:spPr>
          <a:xfrm>
            <a:off x="8423684" y="4931964"/>
            <a:ext cx="7684995" cy="271597"/>
          </a:xfrm>
        </p:spPr>
        <p:txBody>
          <a:bodyPr/>
          <a:lstStyle/>
          <a:p>
            <a:r>
              <a:rPr lang="pt-BR" dirty="0" smtClean="0"/>
              <a:t>Apuração de Impostos ICMS/IPI/ST – OBF12030</a:t>
            </a:r>
            <a:endParaRPr lang="pt-BR" dirty="0"/>
          </a:p>
        </p:txBody>
      </p:sp>
      <p:sp>
        <p:nvSpPr>
          <p:cNvPr id="8" name="Text Placeholder 7">
            <a:extLst>
              <a:ext uri="{FF2B5EF4-FFF2-40B4-BE49-F238E27FC236}">
                <a16:creationId xmlns="" xmlns:a16="http://schemas.microsoft.com/office/drawing/2014/main" id="{299DA674-26D6-3945-A29B-DB5D90155D21}"/>
              </a:ext>
            </a:extLst>
          </p:cNvPr>
          <p:cNvSpPr>
            <a:spLocks noGrp="1"/>
          </p:cNvSpPr>
          <p:nvPr>
            <p:ph type="body" sz="quarter" idx="23"/>
          </p:nvPr>
        </p:nvSpPr>
        <p:spPr>
          <a:xfrm>
            <a:off x="548640" y="2433047"/>
            <a:ext cx="7265173" cy="336071"/>
          </a:xfrm>
        </p:spPr>
        <p:txBody>
          <a:bodyPr/>
          <a:lstStyle/>
          <a:p>
            <a:r>
              <a:rPr lang="pt-BR" dirty="0" smtClean="0"/>
              <a:t>OBF11701 – Configuração de Parâmetros</a:t>
            </a:r>
            <a:endParaRPr lang="pt-BR" dirty="0"/>
          </a:p>
        </p:txBody>
      </p:sp>
      <p:sp>
        <p:nvSpPr>
          <p:cNvPr id="9" name="Text Placeholder 8">
            <a:extLst>
              <a:ext uri="{FF2B5EF4-FFF2-40B4-BE49-F238E27FC236}">
                <a16:creationId xmlns="" xmlns:a16="http://schemas.microsoft.com/office/drawing/2014/main" id="{F4A9E14A-B34D-C04B-8FAD-666930863136}"/>
              </a:ext>
            </a:extLst>
          </p:cNvPr>
          <p:cNvSpPr>
            <a:spLocks noGrp="1"/>
          </p:cNvSpPr>
          <p:nvPr>
            <p:ph type="body" sz="quarter" idx="24"/>
          </p:nvPr>
        </p:nvSpPr>
        <p:spPr/>
        <p:txBody>
          <a:bodyPr/>
          <a:lstStyle/>
          <a:p>
            <a:r>
              <a:rPr lang="pt-BR" dirty="0" smtClean="0"/>
              <a:t>OBF11702 – Relatório de Conferência</a:t>
            </a:r>
            <a:endParaRPr lang="pt-BR" dirty="0"/>
          </a:p>
        </p:txBody>
      </p:sp>
      <p:sp>
        <p:nvSpPr>
          <p:cNvPr id="10" name="Text Placeholder 9">
            <a:extLst>
              <a:ext uri="{FF2B5EF4-FFF2-40B4-BE49-F238E27FC236}">
                <a16:creationId xmlns="" xmlns:a16="http://schemas.microsoft.com/office/drawing/2014/main" id="{E5ACD47E-46FD-E040-9B88-8D904FB40631}"/>
              </a:ext>
            </a:extLst>
          </p:cNvPr>
          <p:cNvSpPr>
            <a:spLocks noGrp="1"/>
          </p:cNvSpPr>
          <p:nvPr>
            <p:ph type="body" sz="quarter" idx="25"/>
          </p:nvPr>
        </p:nvSpPr>
        <p:spPr/>
        <p:txBody>
          <a:bodyPr/>
          <a:lstStyle/>
          <a:p>
            <a:r>
              <a:rPr lang="pt-BR" dirty="0" smtClean="0"/>
              <a:t>OBF0110 – SPED Fiscal – EFD ICMS/IPI</a:t>
            </a:r>
            <a:endParaRPr lang="pt-BR" dirty="0"/>
          </a:p>
        </p:txBody>
      </p:sp>
      <p:sp>
        <p:nvSpPr>
          <p:cNvPr id="84" name="Espaço Reservado para Texto 83"/>
          <p:cNvSpPr>
            <a:spLocks noGrp="1"/>
          </p:cNvSpPr>
          <p:nvPr>
            <p:ph type="body" sz="quarter" idx="27"/>
          </p:nvPr>
        </p:nvSpPr>
        <p:spPr/>
        <p:txBody>
          <a:bodyPr/>
          <a:lstStyle/>
          <a:p>
            <a:endParaRPr lang="pt-BR"/>
          </a:p>
        </p:txBody>
      </p:sp>
      <p:sp>
        <p:nvSpPr>
          <p:cNvPr id="85" name="Espaço Reservado para Texto 84"/>
          <p:cNvSpPr>
            <a:spLocks noGrp="1"/>
          </p:cNvSpPr>
          <p:nvPr>
            <p:ph type="body" sz="quarter" idx="28"/>
          </p:nvPr>
        </p:nvSpPr>
        <p:spPr/>
        <p:txBody>
          <a:bodyPr/>
          <a:lstStyle/>
          <a:p>
            <a:endParaRPr lang="pt-BR"/>
          </a:p>
        </p:txBody>
      </p:sp>
      <p:sp>
        <p:nvSpPr>
          <p:cNvPr id="86" name="Espaço Reservado para Texto 85"/>
          <p:cNvSpPr>
            <a:spLocks noGrp="1"/>
          </p:cNvSpPr>
          <p:nvPr>
            <p:ph type="body" sz="quarter" idx="29"/>
          </p:nvPr>
        </p:nvSpPr>
        <p:spPr/>
        <p:txBody>
          <a:bodyPr/>
          <a:lstStyle/>
          <a:p>
            <a:endParaRPr lang="pt-BR"/>
          </a:p>
        </p:txBody>
      </p:sp>
      <p:sp>
        <p:nvSpPr>
          <p:cNvPr id="87" name="Espaço Reservado para Texto 86"/>
          <p:cNvSpPr>
            <a:spLocks noGrp="1"/>
          </p:cNvSpPr>
          <p:nvPr>
            <p:ph type="body" sz="quarter" idx="30"/>
          </p:nvPr>
        </p:nvSpPr>
        <p:spPr/>
        <p:txBody>
          <a:bodyPr/>
          <a:lstStyle/>
          <a:p>
            <a:endParaRPr lang="pt-BR"/>
          </a:p>
        </p:txBody>
      </p:sp>
      <p:sp>
        <p:nvSpPr>
          <p:cNvPr id="88" name="Espaço Reservado para Texto 87"/>
          <p:cNvSpPr>
            <a:spLocks noGrp="1"/>
          </p:cNvSpPr>
          <p:nvPr>
            <p:ph type="body" sz="quarter" idx="31"/>
          </p:nvPr>
        </p:nvSpPr>
        <p:spPr/>
        <p:txBody>
          <a:bodyPr/>
          <a:lstStyle/>
          <a:p>
            <a:endParaRPr lang="pt-BR"/>
          </a:p>
        </p:txBody>
      </p:sp>
      <p:sp>
        <p:nvSpPr>
          <p:cNvPr id="89" name="Espaço Reservado para Texto 88"/>
          <p:cNvSpPr>
            <a:spLocks noGrp="1"/>
          </p:cNvSpPr>
          <p:nvPr>
            <p:ph type="body" sz="quarter" idx="32"/>
          </p:nvPr>
        </p:nvSpPr>
        <p:spPr/>
        <p:txBody>
          <a:bodyPr/>
          <a:lstStyle/>
          <a:p>
            <a:endParaRPr lang="pt-BR"/>
          </a:p>
        </p:txBody>
      </p:sp>
      <p:sp>
        <p:nvSpPr>
          <p:cNvPr id="90" name="Espaço Reservado para Texto 89"/>
          <p:cNvSpPr>
            <a:spLocks noGrp="1"/>
          </p:cNvSpPr>
          <p:nvPr>
            <p:ph type="body" sz="quarter" idx="33"/>
          </p:nvPr>
        </p:nvSpPr>
        <p:spPr>
          <a:xfrm>
            <a:off x="8419770" y="6628186"/>
            <a:ext cx="6235756" cy="336071"/>
          </a:xfrm>
        </p:spPr>
        <p:txBody>
          <a:bodyPr/>
          <a:lstStyle/>
          <a:p>
            <a:r>
              <a:rPr lang="pt-BR" dirty="0" smtClean="0"/>
              <a:t>Documento Técnico</a:t>
            </a:r>
            <a:endParaRPr lang="pt-BR" dirty="0"/>
          </a:p>
        </p:txBody>
      </p:sp>
      <p:cxnSp>
        <p:nvCxnSpPr>
          <p:cNvPr id="24" name="Straight Connector 23">
            <a:extLst>
              <a:ext uri="{FF2B5EF4-FFF2-40B4-BE49-F238E27FC236}">
                <a16:creationId xmlns="" xmlns:a16="http://schemas.microsoft.com/office/drawing/2014/main" id="{B4798C1B-C412-7447-874E-1CE00869AA81}"/>
              </a:ext>
            </a:extLst>
          </p:cNvPr>
          <p:cNvCxnSpPr>
            <a:cxnSpLocks/>
          </p:cNvCxnSpPr>
          <p:nvPr/>
        </p:nvCxnSpPr>
        <p:spPr>
          <a:xfrm>
            <a:off x="8124825" y="1338146"/>
            <a:ext cx="0" cy="179617"/>
          </a:xfrm>
          <a:prstGeom prst="line">
            <a:avLst/>
          </a:prstGeom>
          <a:ln w="15875" cap="rnd">
            <a:solidFill>
              <a:srgbClr val="403C38"/>
            </a:solidFill>
            <a:round/>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 xmlns:a16="http://schemas.microsoft.com/office/drawing/2014/main" id="{03B83E8C-7797-2C41-87DE-87CC13766527}"/>
              </a:ext>
            </a:extLst>
          </p:cNvPr>
          <p:cNvSpPr/>
          <p:nvPr/>
        </p:nvSpPr>
        <p:spPr>
          <a:xfrm>
            <a:off x="8084035" y="1150122"/>
            <a:ext cx="81580" cy="81580"/>
          </a:xfrm>
          <a:prstGeom prst="ellips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2" name="Straight Connector 61">
            <a:extLst>
              <a:ext uri="{FF2B5EF4-FFF2-40B4-BE49-F238E27FC236}">
                <a16:creationId xmlns="" xmlns:a16="http://schemas.microsoft.com/office/drawing/2014/main" id="{E103710B-32FE-7A47-942A-BE5A5BB86BAD}"/>
              </a:ext>
            </a:extLst>
          </p:cNvPr>
          <p:cNvCxnSpPr>
            <a:cxnSpLocks/>
          </p:cNvCxnSpPr>
          <p:nvPr/>
        </p:nvCxnSpPr>
        <p:spPr>
          <a:xfrm>
            <a:off x="8124825" y="7063505"/>
            <a:ext cx="0" cy="2080495"/>
          </a:xfrm>
          <a:prstGeom prst="line">
            <a:avLst/>
          </a:prstGeom>
          <a:ln w="15875" cap="rnd">
            <a:solidFill>
              <a:srgbClr val="403C38"/>
            </a:solidFill>
            <a:round/>
          </a:ln>
        </p:spPr>
        <p:style>
          <a:lnRef idx="1">
            <a:schemeClr val="accent1"/>
          </a:lnRef>
          <a:fillRef idx="0">
            <a:schemeClr val="accent1"/>
          </a:fillRef>
          <a:effectRef idx="0">
            <a:schemeClr val="accent1"/>
          </a:effectRef>
          <a:fontRef idx="minor">
            <a:schemeClr val="tx1"/>
          </a:fontRef>
        </p:style>
      </p:cxnSp>
      <p:grpSp>
        <p:nvGrpSpPr>
          <p:cNvPr id="69" name="Group 39">
            <a:extLst>
              <a:ext uri="{FF2B5EF4-FFF2-40B4-BE49-F238E27FC236}">
                <a16:creationId xmlns="" xmlns:a16="http://schemas.microsoft.com/office/drawing/2014/main" id="{4666677D-901E-E14D-A1BD-AEB6AE08F87F}"/>
              </a:ext>
            </a:extLst>
          </p:cNvPr>
          <p:cNvGrpSpPr/>
          <p:nvPr/>
        </p:nvGrpSpPr>
        <p:grpSpPr>
          <a:xfrm>
            <a:off x="7947518" y="6365842"/>
            <a:ext cx="371211" cy="620782"/>
            <a:chOff x="7939220" y="5499108"/>
            <a:chExt cx="371211" cy="620782"/>
          </a:xfrm>
        </p:grpSpPr>
        <p:grpSp>
          <p:nvGrpSpPr>
            <p:cNvPr id="70" name="Group 49">
              <a:extLst>
                <a:ext uri="{FF2B5EF4-FFF2-40B4-BE49-F238E27FC236}">
                  <a16:creationId xmlns="" xmlns:a16="http://schemas.microsoft.com/office/drawing/2014/main" id="{55D7AF84-3F15-2F48-9C42-7F319FC1688D}"/>
                </a:ext>
              </a:extLst>
            </p:cNvPr>
            <p:cNvGrpSpPr/>
            <p:nvPr/>
          </p:nvGrpSpPr>
          <p:grpSpPr>
            <a:xfrm>
              <a:off x="7939220" y="5748679"/>
              <a:ext cx="371211" cy="371211"/>
              <a:chOff x="7808525" y="7579180"/>
              <a:chExt cx="633984" cy="633984"/>
            </a:xfrm>
          </p:grpSpPr>
          <p:sp>
            <p:nvSpPr>
              <p:cNvPr id="80" name="Round Diagonal Corner Rectangle 50">
                <a:extLst>
                  <a:ext uri="{FF2B5EF4-FFF2-40B4-BE49-F238E27FC236}">
                    <a16:creationId xmlns="" xmlns:a16="http://schemas.microsoft.com/office/drawing/2014/main" id="{827E653C-68F4-7C4C-83A8-6784296CE647}"/>
                  </a:ext>
                </a:extLst>
              </p:cNvPr>
              <p:cNvSpPr/>
              <p:nvPr userDrawn="1"/>
            </p:nvSpPr>
            <p:spPr>
              <a:xfrm rot="18900000">
                <a:off x="7808525" y="7579180"/>
                <a:ext cx="633984" cy="633984"/>
              </a:xfrm>
              <a:prstGeom prst="round2DiagRect">
                <a:avLst>
                  <a:gd name="adj1" fmla="val 9868"/>
                  <a:gd name="adj2" fmla="val 0"/>
                </a:avLst>
              </a:prstGeom>
              <a:solidFill>
                <a:srgbClr val="FFFFFF"/>
              </a:solidFill>
              <a:ln w="15875">
                <a:solidFill>
                  <a:srgbClr val="403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1" name="L-Shape 51">
                <a:extLst>
                  <a:ext uri="{FF2B5EF4-FFF2-40B4-BE49-F238E27FC236}">
                    <a16:creationId xmlns="" xmlns:a16="http://schemas.microsoft.com/office/drawing/2014/main" id="{ABFA57FB-B94C-2E4F-AD2C-84C0C14BEDD6}"/>
                  </a:ext>
                </a:extLst>
              </p:cNvPr>
              <p:cNvSpPr/>
              <p:nvPr userDrawn="1"/>
            </p:nvSpPr>
            <p:spPr>
              <a:xfrm rot="13500000">
                <a:off x="8129143" y="7767909"/>
                <a:ext cx="247859" cy="247859"/>
              </a:xfrm>
              <a:prstGeom prst="corner">
                <a:avLst>
                  <a:gd name="adj1" fmla="val 0"/>
                  <a:gd name="adj2" fmla="val 0"/>
                </a:avLst>
              </a:prstGeom>
              <a:solidFill>
                <a:srgbClr val="807870"/>
              </a:solidFill>
              <a:ln w="22225">
                <a:solidFill>
                  <a:srgbClr val="80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 </a:t>
                </a:r>
              </a:p>
            </p:txBody>
          </p:sp>
        </p:grpSp>
        <p:sp>
          <p:nvSpPr>
            <p:cNvPr id="71" name="Oval 75">
              <a:extLst>
                <a:ext uri="{FF2B5EF4-FFF2-40B4-BE49-F238E27FC236}">
                  <a16:creationId xmlns="" xmlns:a16="http://schemas.microsoft.com/office/drawing/2014/main" id="{A6E90672-4367-3E45-9340-A42EBD9F75D4}"/>
                </a:ext>
              </a:extLst>
            </p:cNvPr>
            <p:cNvSpPr/>
            <p:nvPr/>
          </p:nvSpPr>
          <p:spPr>
            <a:xfrm>
              <a:off x="8095775" y="5499108"/>
              <a:ext cx="58101" cy="58101"/>
            </a:xfrm>
            <a:prstGeom prst="ellipse">
              <a:avLst/>
            </a:prstGeom>
            <a:solidFill>
              <a:schemeClr val="bg2">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91" name="Espaço Reservado para Texto 90"/>
          <p:cNvSpPr>
            <a:spLocks noGrp="1"/>
          </p:cNvSpPr>
          <p:nvPr>
            <p:ph type="body" sz="quarter" idx="34"/>
          </p:nvPr>
        </p:nvSpPr>
        <p:spPr>
          <a:xfrm>
            <a:off x="7836394" y="6628186"/>
            <a:ext cx="583375" cy="336071"/>
          </a:xfrm>
        </p:spPr>
        <p:txBody>
          <a:bodyPr/>
          <a:lstStyle/>
          <a:p>
            <a:endParaRPr lang="pt-BR"/>
          </a:p>
        </p:txBody>
      </p:sp>
    </p:spTree>
    <p:extLst>
      <p:ext uri="{BB962C8B-B14F-4D97-AF65-F5344CB8AC3E}">
        <p14:creationId xmlns:p14="http://schemas.microsoft.com/office/powerpoint/2010/main" val="147837718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A1914C36-66B8-D743-BF65-623FF2EA54E8}"/>
              </a:ext>
            </a:extLst>
          </p:cNvPr>
          <p:cNvSpPr>
            <a:spLocks noGrp="1"/>
          </p:cNvSpPr>
          <p:nvPr>
            <p:ph type="body" sz="quarter" idx="10"/>
          </p:nvPr>
        </p:nvSpPr>
        <p:spPr>
          <a:xfrm>
            <a:off x="1584959" y="2894025"/>
            <a:ext cx="6781801" cy="2117812"/>
          </a:xfrm>
        </p:spPr>
        <p:txBody>
          <a:bodyPr/>
          <a:lstStyle/>
          <a:p>
            <a:r>
              <a:rPr lang="pt-BR" sz="5400" dirty="0" smtClean="0"/>
              <a:t>DECRETO Nº 1.599 - JULHO DE 2018</a:t>
            </a:r>
            <a:endParaRPr lang="pt-BR" sz="5400" dirty="0"/>
          </a:p>
        </p:txBody>
      </p:sp>
      <p:sp>
        <p:nvSpPr>
          <p:cNvPr id="4" name="Text Placeholder 3">
            <a:extLst>
              <a:ext uri="{FF2B5EF4-FFF2-40B4-BE49-F238E27FC236}">
                <a16:creationId xmlns="" xmlns:a16="http://schemas.microsoft.com/office/drawing/2014/main" id="{F269D871-1096-A142-AAF4-E5AA6DF77058}"/>
              </a:ext>
            </a:extLst>
          </p:cNvPr>
          <p:cNvSpPr>
            <a:spLocks noGrp="1"/>
          </p:cNvSpPr>
          <p:nvPr>
            <p:ph type="body" sz="quarter" idx="13"/>
          </p:nvPr>
        </p:nvSpPr>
        <p:spPr/>
        <p:txBody>
          <a:bodyPr/>
          <a:lstStyle/>
          <a:p>
            <a:r>
              <a:rPr lang="pt-BR" dirty="0" smtClean="0"/>
              <a:t>01</a:t>
            </a:r>
          </a:p>
        </p:txBody>
      </p:sp>
    </p:spTree>
    <p:extLst>
      <p:ext uri="{BB962C8B-B14F-4D97-AF65-F5344CB8AC3E}">
        <p14:creationId xmlns:p14="http://schemas.microsoft.com/office/powerpoint/2010/main" val="8161110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6792C676-416E-2740-903B-AF185C1D1C2F}"/>
              </a:ext>
            </a:extLst>
          </p:cNvPr>
          <p:cNvSpPr>
            <a:spLocks noGrp="1"/>
          </p:cNvSpPr>
          <p:nvPr>
            <p:ph type="body" sz="quarter" idx="12"/>
          </p:nvPr>
        </p:nvSpPr>
        <p:spPr/>
        <p:txBody>
          <a:bodyPr/>
          <a:lstStyle/>
          <a:p>
            <a:r>
              <a:rPr lang="pt-BR" dirty="0"/>
              <a:t>Decreto nº 1.599 - Julho de </a:t>
            </a:r>
            <a:r>
              <a:rPr lang="pt-BR" dirty="0" smtClean="0"/>
              <a:t>2018 - Estado de Mato Grosso</a:t>
            </a:r>
            <a:endParaRPr lang="pt-BR" dirty="0"/>
          </a:p>
          <a:p>
            <a:endParaRPr lang="pt-BR" dirty="0"/>
          </a:p>
        </p:txBody>
      </p:sp>
      <p:sp>
        <p:nvSpPr>
          <p:cNvPr id="2" name="Retângulo 1"/>
          <p:cNvSpPr/>
          <p:nvPr/>
        </p:nvSpPr>
        <p:spPr>
          <a:xfrm>
            <a:off x="968511" y="1379250"/>
            <a:ext cx="13892264" cy="6986528"/>
          </a:xfrm>
          <a:prstGeom prst="rect">
            <a:avLst/>
          </a:prstGeom>
        </p:spPr>
        <p:txBody>
          <a:bodyPr wrap="square">
            <a:spAutoFit/>
          </a:bodyPr>
          <a:lstStyle/>
          <a:p>
            <a:pPr algn="just"/>
            <a:r>
              <a:rPr lang="pt-BR" sz="1600" dirty="0" smtClean="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	Introduz </a:t>
            </a:r>
            <a:r>
              <a:rPr lang="pt-BR" sz="16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alterações no Regulamento do ICMS, aprovado pelo Decreto n° 2.212, de 20 de março de 2014, e dá outras providências. </a:t>
            </a:r>
            <a:r>
              <a:rPr lang="pt-BR" sz="16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O GOVERNADOR DO ESTADO DE MATO GROSSO</a:t>
            </a:r>
            <a:r>
              <a:rPr lang="pt-BR" sz="16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 no uso das atribuições que lhe são conferidas pelo artigo 66, inciso III, da Constituição Estadual, e </a:t>
            </a:r>
            <a:r>
              <a:rPr lang="pt-BR" sz="16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CONSIDERANDO</a:t>
            </a:r>
            <a:r>
              <a:rPr lang="pt-BR" sz="16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  a necessidade de se implementarem medidas que contribuam para a redução de estoque de processos administrativos tributários, especialmente mediante a superação de causas de entrada de novas reclamações;</a:t>
            </a:r>
          </a:p>
          <a:p>
            <a:pPr algn="just"/>
            <a:r>
              <a:rPr lang="pt-BR" sz="1600" b="1" dirty="0" smtClean="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	CONSIDERANDO</a:t>
            </a:r>
            <a:r>
              <a:rPr lang="pt-BR" sz="16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 que o ICMS é tributo cujo lançamento é processado essencialmente por homologação, nos termos do artigo 150 do Código Tributário Nacional (Lei n° 5.172, de 25 de outubro de 1966), sendo o lançamento de ofício a exceção que complementa/retifica a modalidade de regra</a:t>
            </a:r>
            <a:r>
              <a:rPr lang="pt-BR" sz="1600" dirty="0" smtClean="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a:t>
            </a:r>
          </a:p>
          <a:p>
            <a:pPr algn="just"/>
            <a:endParaRPr lang="pt-BR" sz="1600" b="0" i="0" dirty="0">
              <a:solidFill>
                <a:schemeClr val="tx1">
                  <a:lumMod val="50000"/>
                </a:schemeClr>
              </a:solidFill>
              <a:effectLst/>
              <a:latin typeface="Lato" panose="020F0502020204030203" pitchFamily="34" charset="0"/>
              <a:ea typeface="Lato" panose="020F0502020204030203" pitchFamily="34" charset="0"/>
              <a:cs typeface="Lato" panose="020F0502020204030203" pitchFamily="34" charset="0"/>
            </a:endParaRPr>
          </a:p>
          <a:p>
            <a:pPr algn="just"/>
            <a:r>
              <a:rPr lang="pt-BR" sz="16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"Art. 157 Respeitadas as hipóteses, condições, forma, limites e prazos estabelecidos nesta subseção, em substituição aos demais regimes de tributação previstos neste capítulo, o pagamento do imposto poderá ser exigido mediante regime de estimativa por operação simplificado, designado regime de estimativa simplificado, consistente na aplicação de carga tributária média, apurada para a CNAE em que estiver enquadrado o contribuinte mato-grossense. (cf. inciso V do art. 30 da Lei n° 7.098/98, alterado pela Lei n° 9.226/2009</a:t>
            </a:r>
            <a:r>
              <a:rPr lang="pt-BR" sz="1600" dirty="0" smtClean="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 (...).“</a:t>
            </a:r>
          </a:p>
          <a:p>
            <a:pPr algn="just"/>
            <a:endParaRPr lang="pt-BR" sz="1600" b="0" i="0" dirty="0">
              <a:solidFill>
                <a:schemeClr val="tx1">
                  <a:lumMod val="50000"/>
                </a:schemeClr>
              </a:solidFill>
              <a:effectLst/>
              <a:latin typeface="Lato" panose="020F0502020204030203" pitchFamily="34" charset="0"/>
              <a:ea typeface="Lato" panose="020F0502020204030203" pitchFamily="34" charset="0"/>
              <a:cs typeface="Lato" panose="020F0502020204030203" pitchFamily="34" charset="0"/>
            </a:endParaRPr>
          </a:p>
          <a:p>
            <a:pPr algn="just"/>
            <a:r>
              <a:rPr lang="pt-BR" sz="16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"Art. 157-A O benefício do regime de estimativa simplificado de que trata esta subseção será fruído com a observância do que segue:</a:t>
            </a:r>
          </a:p>
          <a:p>
            <a:pPr algn="just"/>
            <a:r>
              <a:rPr lang="pt-BR" sz="16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I - para os recolhimentos efetuados até o último dia útil do mês do vencimento do prazo fixado no § 1° do artigo 167: a carga tributária da operação corresponderá à aplicação do percentual previsto no Anexo XIII deste regulamento, multiplicado pelo coeficiente 1 (um inteiro);</a:t>
            </a:r>
          </a:p>
          <a:p>
            <a:pPr algn="just"/>
            <a:r>
              <a:rPr lang="pt-BR" sz="16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II - para os recolhimentos efetuados após o transcurso do prazo fixado no inciso I deste artigo: a carga tributária da operação corresponderá à aplicação do percentual previsto no Anexo XIII deste regulamento, multiplicado pelo coeficiente 1,1 (um inteiro e um décimo).</a:t>
            </a:r>
          </a:p>
          <a:p>
            <a:pPr algn="just"/>
            <a:endParaRPr lang="pt-BR" sz="16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endParaRPr>
          </a:p>
          <a:p>
            <a:pPr algn="just"/>
            <a:r>
              <a:rPr lang="pt-BR" sz="16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Parágrafo único A autorização para fruição do benefício nos termos do inciso I do caput deste artigo:</a:t>
            </a:r>
          </a:p>
          <a:p>
            <a:pPr algn="just"/>
            <a:r>
              <a:rPr lang="pt-BR" sz="16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I - não modifica o vencimento do prazo regulamentar para recolhimento do ICMS devido pelo regime de estimativa simplificado, previsto no § 1° do artigo 167;</a:t>
            </a:r>
          </a:p>
          <a:p>
            <a:pPr algn="just"/>
            <a:r>
              <a:rPr lang="pt-BR" sz="16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II - não implica dispensa da obrigação de recolher os acréscimos legais pertinentes pelo atraso do recolhimento, na forma fixada neste regulamento</a:t>
            </a:r>
            <a:r>
              <a:rPr lang="pt-BR" sz="1600" dirty="0" smtClean="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a:t>
            </a:r>
            <a:endParaRPr lang="pt-BR" sz="16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endParaRPr>
          </a:p>
          <a:p>
            <a:pPr algn="just"/>
            <a:r>
              <a:rPr lang="pt-BR" sz="16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III - alterados o caput, o § 7° e os incisos I e II do § 8° do artigo 158, além de se acrescentar o § 2°-A ao referido preceito, conforme segue:</a:t>
            </a:r>
          </a:p>
          <a:p>
            <a:pPr algn="just"/>
            <a:endParaRPr lang="pt-BR" sz="16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endParaRPr>
          </a:p>
          <a:p>
            <a:pPr algn="just"/>
            <a:r>
              <a:rPr lang="pt-BR" sz="16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"Art. 158 Para fins do disposto no caput do artigo 157, a carga tributária média corresponderá ao valor que resultar da aplicação sobre o valor total das Notas Fiscais relativas às aquisições interestaduais, no período, de percentual fixado para a CNAE em que estiver enquadrado o contribuinte, nos termos do Anexo XIII, multiplicado pelo coeficiente de que trata o artigo 157-A.</a:t>
            </a:r>
            <a:endParaRPr lang="pt-BR" sz="1600" b="0" i="0" dirty="0">
              <a:solidFill>
                <a:schemeClr val="tx1">
                  <a:lumMod val="50000"/>
                </a:schemeClr>
              </a:solidFill>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9798402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2"/>
          </p:nvPr>
        </p:nvSpPr>
        <p:spPr/>
        <p:txBody>
          <a:bodyPr/>
          <a:lstStyle/>
          <a:p>
            <a:r>
              <a:rPr lang="pt-BR" b="1" dirty="0" smtClean="0"/>
              <a:t>OBF11701</a:t>
            </a:r>
            <a:endParaRPr lang="pt-BR" b="1" dirty="0"/>
          </a:p>
        </p:txBody>
      </p:sp>
      <p:sp>
        <p:nvSpPr>
          <p:cNvPr id="3" name="Espaço Reservado para Texto 2"/>
          <p:cNvSpPr>
            <a:spLocks noGrp="1"/>
          </p:cNvSpPr>
          <p:nvPr>
            <p:ph type="body" sz="quarter" idx="10"/>
          </p:nvPr>
        </p:nvSpPr>
        <p:spPr/>
        <p:txBody>
          <a:bodyPr/>
          <a:lstStyle/>
          <a:p>
            <a:r>
              <a:rPr lang="pt-BR" sz="5400" dirty="0" smtClean="0"/>
              <a:t>CONFIGURAÇÃO DE PARÂMETROS</a:t>
            </a:r>
          </a:p>
        </p:txBody>
      </p:sp>
      <p:sp>
        <p:nvSpPr>
          <p:cNvPr id="4" name="Espaço Reservado para Texto 3"/>
          <p:cNvSpPr>
            <a:spLocks noGrp="1"/>
          </p:cNvSpPr>
          <p:nvPr>
            <p:ph type="body" sz="quarter" idx="13"/>
          </p:nvPr>
        </p:nvSpPr>
        <p:spPr/>
        <p:txBody>
          <a:bodyPr/>
          <a:lstStyle/>
          <a:p>
            <a:r>
              <a:rPr lang="pt-BR" dirty="0" smtClean="0"/>
              <a:t>02</a:t>
            </a:r>
            <a:endParaRPr lang="pt-BR" dirty="0"/>
          </a:p>
        </p:txBody>
      </p:sp>
    </p:spTree>
    <p:extLst>
      <p:ext uri="{BB962C8B-B14F-4D97-AF65-F5344CB8AC3E}">
        <p14:creationId xmlns:p14="http://schemas.microsoft.com/office/powerpoint/2010/main" val="240750340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2"/>
          </p:nvPr>
        </p:nvSpPr>
        <p:spPr/>
        <p:txBody>
          <a:bodyPr/>
          <a:lstStyle/>
          <a:p>
            <a:r>
              <a:rPr lang="pt-BR" dirty="0"/>
              <a:t>OBF11701 – Configuração de </a:t>
            </a:r>
            <a:r>
              <a:rPr lang="pt-BR" dirty="0" smtClean="0"/>
              <a:t>Parâmetros</a:t>
            </a:r>
            <a:endParaRPr lang="pt-BR" dirty="0"/>
          </a:p>
        </p:txBody>
      </p:sp>
      <p:sp>
        <p:nvSpPr>
          <p:cNvPr id="4" name="Retângulo 3"/>
          <p:cNvSpPr/>
          <p:nvPr/>
        </p:nvSpPr>
        <p:spPr>
          <a:xfrm>
            <a:off x="968511" y="1379250"/>
            <a:ext cx="13892264" cy="3247043"/>
          </a:xfrm>
          <a:prstGeom prst="rect">
            <a:avLst/>
          </a:prstGeom>
        </p:spPr>
        <p:txBody>
          <a:bodyPr wrap="square">
            <a:spAutoFit/>
          </a:bodyPr>
          <a:lstStyle/>
          <a:p>
            <a:pPr algn="just">
              <a:spcBef>
                <a:spcPts val="600"/>
              </a:spcBef>
            </a:pPr>
            <a:r>
              <a:rPr lang="pt-BR" sz="18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	Este programa tem por função o cadastramento dos principais parâmetros para o processamento da apuração do ICMS por estimativa conforme Decreto 1599/2018 MT - EFD ICMS/IPI por Estimativa. Nele deverão ser configurados os campos abaixo:</a:t>
            </a:r>
          </a:p>
          <a:p>
            <a:pPr algn="just">
              <a:spcBef>
                <a:spcPts val="600"/>
              </a:spcBef>
            </a:pPr>
            <a:endParaRPr lang="pt-BR" sz="18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endParaRPr>
          </a:p>
          <a:p>
            <a:pPr marL="342900" indent="-342900" algn="just">
              <a:spcBef>
                <a:spcPts val="600"/>
              </a:spcBef>
              <a:buFont typeface="Arial" panose="020B0604020202020204" pitchFamily="34" charset="0"/>
              <a:buChar char="•"/>
            </a:pPr>
            <a:r>
              <a:rPr lang="pt-BR" sz="18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Grupo Fiscal configurado por CFOP:</a:t>
            </a:r>
            <a:r>
              <a:rPr lang="pt-BR" sz="18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 nesse campo deve ser parametrizado o grupo fiscal cadastrado no programa VDP10005, para os </a:t>
            </a:r>
            <a:r>
              <a:rPr lang="pt-BR" sz="1800" dirty="0" err="1">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CFOPs</a:t>
            </a:r>
            <a:r>
              <a:rPr lang="pt-BR" sz="18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 utilizados nos documentos fiscais de Entrada enquadradas no Decreto;</a:t>
            </a:r>
          </a:p>
          <a:p>
            <a:pPr marL="342900" indent="-342900" algn="just">
              <a:spcBef>
                <a:spcPts val="600"/>
              </a:spcBef>
              <a:buFont typeface="Arial" panose="020B0604020202020204" pitchFamily="34" charset="0"/>
              <a:buChar char="•"/>
            </a:pPr>
            <a:r>
              <a:rPr lang="pt-BR" sz="18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Grupo Fiscal configurado por Grupo de Despesas:</a:t>
            </a:r>
            <a:r>
              <a:rPr lang="pt-BR" sz="18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 nesse campo deve ser parametrizado o grupo fiscal cadastrado no programa VDP10005, para os Grupos de Despesas utilizados nos documentos fiscais de Entrada enquadradas no Decreto;</a:t>
            </a:r>
          </a:p>
          <a:p>
            <a:pPr marL="342900" indent="-342900" algn="just">
              <a:spcBef>
                <a:spcPts val="600"/>
              </a:spcBef>
              <a:buFont typeface="Arial" panose="020B0604020202020204" pitchFamily="34" charset="0"/>
              <a:buChar char="•"/>
            </a:pPr>
            <a:r>
              <a:rPr lang="pt-BR" sz="18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Código de Ajuste do ICMS por Estimativa:</a:t>
            </a:r>
            <a:r>
              <a:rPr lang="pt-BR" sz="18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 nesse campo deve ser incluído o código de ajuste referente ao ICMS por estimativa;</a:t>
            </a:r>
          </a:p>
          <a:p>
            <a:pPr marL="342900" indent="-342900" algn="just">
              <a:spcBef>
                <a:spcPts val="600"/>
              </a:spcBef>
              <a:buFont typeface="Arial" panose="020B0604020202020204" pitchFamily="34" charset="0"/>
              <a:buChar char="•"/>
            </a:pPr>
            <a:r>
              <a:rPr lang="pt-BR" sz="18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Alíquota do ICMS por Estimativa:</a:t>
            </a:r>
            <a:r>
              <a:rPr lang="pt-BR" sz="18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 e por fim, nesse campo, informar a alíquota aplicada para o calculo do ICMS por estimativa, que será utilizado para realizar a apuração do imposto.</a:t>
            </a:r>
            <a:endParaRPr lang="pt-BR" sz="1800" b="0" i="0" dirty="0">
              <a:solidFill>
                <a:schemeClr val="tx1">
                  <a:lumMod val="50000"/>
                </a:schemeClr>
              </a:solidFill>
              <a:effectLst/>
              <a:latin typeface="Lato" panose="020F0502020204030203" pitchFamily="34" charset="0"/>
              <a:ea typeface="Lato" panose="020F0502020204030203" pitchFamily="34" charset="0"/>
              <a:cs typeface="Lato" panose="020F0502020204030203" pitchFamily="34" charset="0"/>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5750" y="5133675"/>
            <a:ext cx="10937786" cy="3008594"/>
          </a:xfrm>
          <a:prstGeom prst="rect">
            <a:avLst/>
          </a:prstGeom>
          <a:ln w="12700">
            <a:solidFill>
              <a:srgbClr val="000000"/>
            </a:solidFill>
          </a:ln>
        </p:spPr>
      </p:pic>
    </p:spTree>
    <p:extLst>
      <p:ext uri="{BB962C8B-B14F-4D97-AF65-F5344CB8AC3E}">
        <p14:creationId xmlns:p14="http://schemas.microsoft.com/office/powerpoint/2010/main" val="308746187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2"/>
          </p:nvPr>
        </p:nvSpPr>
        <p:spPr/>
        <p:txBody>
          <a:bodyPr/>
          <a:lstStyle/>
          <a:p>
            <a:r>
              <a:rPr lang="pt-BR" b="1" dirty="0" smtClean="0"/>
              <a:t>OBF11700</a:t>
            </a:r>
            <a:endParaRPr lang="pt-BR" b="1" dirty="0"/>
          </a:p>
        </p:txBody>
      </p:sp>
      <p:sp>
        <p:nvSpPr>
          <p:cNvPr id="3" name="Espaço Reservado para Texto 2"/>
          <p:cNvSpPr>
            <a:spLocks noGrp="1"/>
          </p:cNvSpPr>
          <p:nvPr>
            <p:ph type="body" sz="quarter" idx="10"/>
          </p:nvPr>
        </p:nvSpPr>
        <p:spPr>
          <a:xfrm>
            <a:off x="1584959" y="2894025"/>
            <a:ext cx="6522721" cy="2117812"/>
          </a:xfrm>
        </p:spPr>
        <p:txBody>
          <a:bodyPr/>
          <a:lstStyle/>
          <a:p>
            <a:r>
              <a:rPr lang="pt-BR" sz="5400" dirty="0" smtClean="0"/>
              <a:t>PROCESSAMENTO DO CÁLCULO</a:t>
            </a:r>
            <a:endParaRPr lang="pt-BR" sz="5400" dirty="0"/>
          </a:p>
        </p:txBody>
      </p:sp>
      <p:sp>
        <p:nvSpPr>
          <p:cNvPr id="4" name="Espaço Reservado para Texto 3"/>
          <p:cNvSpPr>
            <a:spLocks noGrp="1"/>
          </p:cNvSpPr>
          <p:nvPr>
            <p:ph type="body" sz="quarter" idx="13"/>
          </p:nvPr>
        </p:nvSpPr>
        <p:spPr/>
        <p:txBody>
          <a:bodyPr/>
          <a:lstStyle/>
          <a:p>
            <a:r>
              <a:rPr lang="pt-BR" dirty="0" smtClean="0"/>
              <a:t>03</a:t>
            </a:r>
            <a:endParaRPr lang="pt-BR" dirty="0"/>
          </a:p>
        </p:txBody>
      </p:sp>
    </p:spTree>
    <p:extLst>
      <p:ext uri="{BB962C8B-B14F-4D97-AF65-F5344CB8AC3E}">
        <p14:creationId xmlns:p14="http://schemas.microsoft.com/office/powerpoint/2010/main" val="381574922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2"/>
          </p:nvPr>
        </p:nvSpPr>
        <p:spPr/>
        <p:txBody>
          <a:bodyPr/>
          <a:lstStyle/>
          <a:p>
            <a:r>
              <a:rPr lang="pt-BR" dirty="0" smtClean="0"/>
              <a:t>OBF11700 - Processamento </a:t>
            </a:r>
            <a:r>
              <a:rPr lang="pt-BR" dirty="0"/>
              <a:t>do </a:t>
            </a:r>
            <a:r>
              <a:rPr lang="pt-BR" dirty="0" smtClean="0"/>
              <a:t>Cálculo</a:t>
            </a:r>
            <a:endParaRPr lang="pt-BR" dirty="0"/>
          </a:p>
        </p:txBody>
      </p:sp>
      <p:sp>
        <p:nvSpPr>
          <p:cNvPr id="3" name="Retângulo 2"/>
          <p:cNvSpPr/>
          <p:nvPr/>
        </p:nvSpPr>
        <p:spPr>
          <a:xfrm>
            <a:off x="968511" y="1379250"/>
            <a:ext cx="13892264" cy="1323439"/>
          </a:xfrm>
          <a:prstGeom prst="rect">
            <a:avLst/>
          </a:prstGeom>
        </p:spPr>
        <p:txBody>
          <a:bodyPr wrap="square">
            <a:spAutoFit/>
          </a:bodyPr>
          <a:lstStyle/>
          <a:p>
            <a:pPr algn="just">
              <a:spcBef>
                <a:spcPts val="600"/>
              </a:spcBef>
            </a:pPr>
            <a:r>
              <a:rPr lang="pt-BR" sz="20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	Este programa tem por funcionalidade efetuar a geração dos registros já calculados com o valor do ICMS por estimativa, os documentos apresentados de acordo com os parâmetros disponíveis para o filtro deverão ser selecionados no grid da tela, para que sejam processados e assim poder ser gerados os valores na apuração ao efetuar o fechamento pelo programa OBF12030 (Apuração de Impostos ICMS/IPI/ST).</a:t>
            </a:r>
            <a:endParaRPr lang="pt-BR" sz="2000" b="0" i="0" dirty="0">
              <a:solidFill>
                <a:schemeClr val="tx1">
                  <a:lumMod val="50000"/>
                </a:schemeClr>
              </a:solidFill>
              <a:effectLst/>
              <a:latin typeface="Lato" panose="020F0502020204030203" pitchFamily="34" charset="0"/>
              <a:ea typeface="Lato" panose="020F0502020204030203" pitchFamily="34" charset="0"/>
              <a:cs typeface="Lato" panose="020F0502020204030203" pitchFamily="34" charset="0"/>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7166" y="3210071"/>
            <a:ext cx="10474954" cy="5508656"/>
          </a:xfrm>
          <a:prstGeom prst="rect">
            <a:avLst/>
          </a:prstGeom>
        </p:spPr>
      </p:pic>
    </p:spTree>
    <p:extLst>
      <p:ext uri="{BB962C8B-B14F-4D97-AF65-F5344CB8AC3E}">
        <p14:creationId xmlns:p14="http://schemas.microsoft.com/office/powerpoint/2010/main" val="4040781956"/>
      </p:ext>
    </p:extLst>
  </p:cSld>
  <p:clrMapOvr>
    <a:masterClrMapping/>
  </p:clrMapOvr>
  <p:transition>
    <p:fade/>
  </p:transition>
</p:sld>
</file>

<file path=ppt/theme/theme1.xml><?xml version="1.0" encoding="utf-8"?>
<a:theme xmlns:a="http://schemas.openxmlformats.org/drawingml/2006/main" name="Blank Slide">
  <a:themeElements>
    <a:clrScheme name="CORES TOTVS_2018">
      <a:dk1>
        <a:srgbClr val="7F7870"/>
      </a:dk1>
      <a:lt1>
        <a:srgbClr val="FFFFFF"/>
      </a:lt1>
      <a:dk2>
        <a:srgbClr val="2E5B72"/>
      </a:dk2>
      <a:lt2>
        <a:srgbClr val="403B37"/>
      </a:lt2>
      <a:accent1>
        <a:srgbClr val="272054"/>
      </a:accent1>
      <a:accent2>
        <a:srgbClr val="68A3C2"/>
      </a:accent2>
      <a:accent3>
        <a:srgbClr val="0C9ABE"/>
      </a:accent3>
      <a:accent4>
        <a:srgbClr val="C84A23"/>
      </a:accent4>
      <a:accent5>
        <a:srgbClr val="ED9C2E"/>
      </a:accent5>
      <a:accent6>
        <a:srgbClr val="4A5C61"/>
      </a:accent6>
      <a:hlink>
        <a:srgbClr val="00B4C7"/>
      </a:hlink>
      <a:folHlink>
        <a:srgbClr val="ADC9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rmAutofit/>
      </a:bodyPr>
      <a:lstStyle>
        <a:defPPr algn="l">
          <a:lnSpc>
            <a:spcPct val="100000"/>
          </a:lnSpc>
          <a:defRPr sz="1800" b="0" i="0" smtClean="0">
            <a:solidFill>
              <a:schemeClr val="tx1"/>
            </a:solidFill>
            <a:latin typeface="Lato" panose="020F0502020204030203" pitchFamily="34" charset="77"/>
            <a:ea typeface="Arial Narrow" charset="0"/>
            <a:cs typeface="Arial Narrow"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Vídeo">
  <a:themeElements>
    <a:clrScheme name="CORES TOTVS_2018">
      <a:dk1>
        <a:srgbClr val="7F7870"/>
      </a:dk1>
      <a:lt1>
        <a:srgbClr val="FFFFFF"/>
      </a:lt1>
      <a:dk2>
        <a:srgbClr val="2E5B72"/>
      </a:dk2>
      <a:lt2>
        <a:srgbClr val="403B37"/>
      </a:lt2>
      <a:accent1>
        <a:srgbClr val="272054"/>
      </a:accent1>
      <a:accent2>
        <a:srgbClr val="68A3C2"/>
      </a:accent2>
      <a:accent3>
        <a:srgbClr val="0C9ABE"/>
      </a:accent3>
      <a:accent4>
        <a:srgbClr val="C84A23"/>
      </a:accent4>
      <a:accent5>
        <a:srgbClr val="ED9C2E"/>
      </a:accent5>
      <a:accent6>
        <a:srgbClr val="4A5C61"/>
      </a:accent6>
      <a:hlink>
        <a:srgbClr val="00B4C7"/>
      </a:hlink>
      <a:folHlink>
        <a:srgbClr val="ADC9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rmAutofit/>
      </a:bodyPr>
      <a:lstStyle>
        <a:defPPr algn="l">
          <a:lnSpc>
            <a:spcPct val="100000"/>
          </a:lnSpc>
          <a:defRPr sz="1800" b="0" i="0" smtClean="0">
            <a:solidFill>
              <a:schemeClr val="tx1"/>
            </a:solidFill>
            <a:latin typeface="Lato" panose="020F0502020204030203" pitchFamily="34" charset="77"/>
            <a:ea typeface="Arial Narrow" charset="0"/>
            <a:cs typeface="Arial Narrow"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Encerramento">
  <a:themeElements>
    <a:clrScheme name="CORES TOTVS_2018">
      <a:dk1>
        <a:srgbClr val="7F7870"/>
      </a:dk1>
      <a:lt1>
        <a:srgbClr val="FFFFFF"/>
      </a:lt1>
      <a:dk2>
        <a:srgbClr val="2E5B72"/>
      </a:dk2>
      <a:lt2>
        <a:srgbClr val="403B37"/>
      </a:lt2>
      <a:accent1>
        <a:srgbClr val="272054"/>
      </a:accent1>
      <a:accent2>
        <a:srgbClr val="68A3C2"/>
      </a:accent2>
      <a:accent3>
        <a:srgbClr val="0C9ABE"/>
      </a:accent3>
      <a:accent4>
        <a:srgbClr val="C84A23"/>
      </a:accent4>
      <a:accent5>
        <a:srgbClr val="ED9C2E"/>
      </a:accent5>
      <a:accent6>
        <a:srgbClr val="4A5C61"/>
      </a:accent6>
      <a:hlink>
        <a:srgbClr val="00B4C7"/>
      </a:hlink>
      <a:folHlink>
        <a:srgbClr val="ADC9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rmAutofit/>
      </a:bodyPr>
      <a:lstStyle>
        <a:defPPr algn="l">
          <a:lnSpc>
            <a:spcPct val="100000"/>
          </a:lnSpc>
          <a:defRPr sz="1800" b="0" i="0" smtClean="0">
            <a:solidFill>
              <a:schemeClr val="tx1"/>
            </a:solidFill>
            <a:latin typeface="Lato" panose="020F0502020204030203" pitchFamily="34" charset="77"/>
            <a:ea typeface="Arial Narrow" charset="0"/>
            <a:cs typeface="Arial Narrow"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pa">
  <a:themeElements>
    <a:clrScheme name="CORES TOTVS_2018">
      <a:dk1>
        <a:srgbClr val="7F7870"/>
      </a:dk1>
      <a:lt1>
        <a:srgbClr val="FFFFFF"/>
      </a:lt1>
      <a:dk2>
        <a:srgbClr val="2E5B72"/>
      </a:dk2>
      <a:lt2>
        <a:srgbClr val="403B37"/>
      </a:lt2>
      <a:accent1>
        <a:srgbClr val="272054"/>
      </a:accent1>
      <a:accent2>
        <a:srgbClr val="68A3C2"/>
      </a:accent2>
      <a:accent3>
        <a:srgbClr val="0C9ABE"/>
      </a:accent3>
      <a:accent4>
        <a:srgbClr val="C84A23"/>
      </a:accent4>
      <a:accent5>
        <a:srgbClr val="ED9C2E"/>
      </a:accent5>
      <a:accent6>
        <a:srgbClr val="4A5C61"/>
      </a:accent6>
      <a:hlink>
        <a:srgbClr val="00B4C7"/>
      </a:hlink>
      <a:folHlink>
        <a:srgbClr val="ADC9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rmAutofit/>
      </a:bodyPr>
      <a:lstStyle>
        <a:defPPr algn="l">
          <a:lnSpc>
            <a:spcPct val="100000"/>
          </a:lnSpc>
          <a:defRPr sz="1800" b="0" i="0" smtClean="0">
            <a:solidFill>
              <a:schemeClr val="tx1"/>
            </a:solidFill>
            <a:latin typeface="Lato" panose="020F0502020204030203" pitchFamily="34" charset="77"/>
            <a:ea typeface="Arial Narrow" charset="0"/>
            <a:cs typeface="Arial Narrow"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ro">
  <a:themeElements>
    <a:clrScheme name="CORES TOTVS_2018">
      <a:dk1>
        <a:srgbClr val="7F7870"/>
      </a:dk1>
      <a:lt1>
        <a:srgbClr val="FFFFFF"/>
      </a:lt1>
      <a:dk2>
        <a:srgbClr val="2E5B72"/>
      </a:dk2>
      <a:lt2>
        <a:srgbClr val="403B37"/>
      </a:lt2>
      <a:accent1>
        <a:srgbClr val="272054"/>
      </a:accent1>
      <a:accent2>
        <a:srgbClr val="68A3C2"/>
      </a:accent2>
      <a:accent3>
        <a:srgbClr val="0C9ABE"/>
      </a:accent3>
      <a:accent4>
        <a:srgbClr val="C84A23"/>
      </a:accent4>
      <a:accent5>
        <a:srgbClr val="ED9C2E"/>
      </a:accent5>
      <a:accent6>
        <a:srgbClr val="4A5C61"/>
      </a:accent6>
      <a:hlink>
        <a:srgbClr val="00B4C7"/>
      </a:hlink>
      <a:folHlink>
        <a:srgbClr val="ADC9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rmAutofit/>
      </a:bodyPr>
      <a:lstStyle>
        <a:defPPr algn="l">
          <a:lnSpc>
            <a:spcPct val="100000"/>
          </a:lnSpc>
          <a:defRPr sz="1800" b="0" i="0" smtClean="0">
            <a:solidFill>
              <a:schemeClr val="tx1"/>
            </a:solidFill>
            <a:latin typeface="Lato" panose="020F0502020204030203" pitchFamily="34" charset="77"/>
            <a:ea typeface="Arial Narrow" charset="0"/>
            <a:cs typeface="Arial Narrow"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genda">
  <a:themeElements>
    <a:clrScheme name="CORES TOTVS_2018">
      <a:dk1>
        <a:srgbClr val="7F7870"/>
      </a:dk1>
      <a:lt1>
        <a:srgbClr val="FFFFFF"/>
      </a:lt1>
      <a:dk2>
        <a:srgbClr val="2E5B72"/>
      </a:dk2>
      <a:lt2>
        <a:srgbClr val="403B37"/>
      </a:lt2>
      <a:accent1>
        <a:srgbClr val="272054"/>
      </a:accent1>
      <a:accent2>
        <a:srgbClr val="68A3C2"/>
      </a:accent2>
      <a:accent3>
        <a:srgbClr val="0C9ABE"/>
      </a:accent3>
      <a:accent4>
        <a:srgbClr val="C84A23"/>
      </a:accent4>
      <a:accent5>
        <a:srgbClr val="ED9C2E"/>
      </a:accent5>
      <a:accent6>
        <a:srgbClr val="4A5C61"/>
      </a:accent6>
      <a:hlink>
        <a:srgbClr val="00B4C7"/>
      </a:hlink>
      <a:folHlink>
        <a:srgbClr val="ADC9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rmAutofit/>
      </a:bodyPr>
      <a:lstStyle>
        <a:defPPr algn="l">
          <a:lnSpc>
            <a:spcPct val="100000"/>
          </a:lnSpc>
          <a:defRPr sz="1800" b="0" i="0" smtClean="0">
            <a:solidFill>
              <a:schemeClr val="tx1"/>
            </a:solidFill>
            <a:latin typeface="Lato" panose="020F0502020204030203" pitchFamily="34" charset="77"/>
            <a:ea typeface="Arial Narrow" charset="0"/>
            <a:cs typeface="Arial Narrow"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eparata_Marrom">
  <a:themeElements>
    <a:clrScheme name="CORES TOTVS_2018">
      <a:dk1>
        <a:srgbClr val="7F7870"/>
      </a:dk1>
      <a:lt1>
        <a:srgbClr val="FFFFFF"/>
      </a:lt1>
      <a:dk2>
        <a:srgbClr val="2E5B72"/>
      </a:dk2>
      <a:lt2>
        <a:srgbClr val="403B37"/>
      </a:lt2>
      <a:accent1>
        <a:srgbClr val="272054"/>
      </a:accent1>
      <a:accent2>
        <a:srgbClr val="68A3C2"/>
      </a:accent2>
      <a:accent3>
        <a:srgbClr val="0C9ABE"/>
      </a:accent3>
      <a:accent4>
        <a:srgbClr val="C84A23"/>
      </a:accent4>
      <a:accent5>
        <a:srgbClr val="ED9C2E"/>
      </a:accent5>
      <a:accent6>
        <a:srgbClr val="4A5C61"/>
      </a:accent6>
      <a:hlink>
        <a:srgbClr val="00B4C7"/>
      </a:hlink>
      <a:folHlink>
        <a:srgbClr val="ADC9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rmAutofit/>
      </a:bodyPr>
      <a:lstStyle>
        <a:defPPr algn="l">
          <a:lnSpc>
            <a:spcPct val="100000"/>
          </a:lnSpc>
          <a:defRPr sz="1800" b="0" i="0" smtClean="0">
            <a:solidFill>
              <a:schemeClr val="tx1"/>
            </a:solidFill>
            <a:latin typeface="Lato" panose="020F0502020204030203" pitchFamily="34" charset="77"/>
            <a:ea typeface="Arial Narrow" charset="0"/>
            <a:cs typeface="Arial Narrow"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Separata_Azul">
  <a:themeElements>
    <a:clrScheme name="CORES TOTVS_2018">
      <a:dk1>
        <a:srgbClr val="7F7870"/>
      </a:dk1>
      <a:lt1>
        <a:srgbClr val="FFFFFF"/>
      </a:lt1>
      <a:dk2>
        <a:srgbClr val="2E5B72"/>
      </a:dk2>
      <a:lt2>
        <a:srgbClr val="403B37"/>
      </a:lt2>
      <a:accent1>
        <a:srgbClr val="272054"/>
      </a:accent1>
      <a:accent2>
        <a:srgbClr val="68A3C2"/>
      </a:accent2>
      <a:accent3>
        <a:srgbClr val="0C9ABE"/>
      </a:accent3>
      <a:accent4>
        <a:srgbClr val="C84A23"/>
      </a:accent4>
      <a:accent5>
        <a:srgbClr val="ED9C2E"/>
      </a:accent5>
      <a:accent6>
        <a:srgbClr val="4A5C61"/>
      </a:accent6>
      <a:hlink>
        <a:srgbClr val="00B4C7"/>
      </a:hlink>
      <a:folHlink>
        <a:srgbClr val="ADC9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rmAutofit/>
      </a:bodyPr>
      <a:lstStyle>
        <a:defPPr algn="l">
          <a:lnSpc>
            <a:spcPct val="100000"/>
          </a:lnSpc>
          <a:defRPr sz="1800" b="0" i="0" smtClean="0">
            <a:solidFill>
              <a:schemeClr val="tx1"/>
            </a:solidFill>
            <a:latin typeface="Lato" panose="020F0502020204030203" pitchFamily="34" charset="77"/>
            <a:ea typeface="Arial Narrow" charset="0"/>
            <a:cs typeface="Arial Narrow"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onteúdos_TEXTO">
  <a:themeElements>
    <a:clrScheme name="CORES TOTVS_2018">
      <a:dk1>
        <a:srgbClr val="7F7870"/>
      </a:dk1>
      <a:lt1>
        <a:srgbClr val="FFFFFF"/>
      </a:lt1>
      <a:dk2>
        <a:srgbClr val="2E5B72"/>
      </a:dk2>
      <a:lt2>
        <a:srgbClr val="403B37"/>
      </a:lt2>
      <a:accent1>
        <a:srgbClr val="272054"/>
      </a:accent1>
      <a:accent2>
        <a:srgbClr val="68A3C2"/>
      </a:accent2>
      <a:accent3>
        <a:srgbClr val="0C9ABE"/>
      </a:accent3>
      <a:accent4>
        <a:srgbClr val="C84A23"/>
      </a:accent4>
      <a:accent5>
        <a:srgbClr val="ED9C2E"/>
      </a:accent5>
      <a:accent6>
        <a:srgbClr val="4A5C61"/>
      </a:accent6>
      <a:hlink>
        <a:srgbClr val="00B4C7"/>
      </a:hlink>
      <a:folHlink>
        <a:srgbClr val="ADC9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rmAutofit/>
      </a:bodyPr>
      <a:lstStyle>
        <a:defPPr algn="l">
          <a:lnSpc>
            <a:spcPct val="100000"/>
          </a:lnSpc>
          <a:defRPr sz="1800" b="0" i="0" smtClean="0">
            <a:solidFill>
              <a:schemeClr val="tx1"/>
            </a:solidFill>
            <a:latin typeface="Lato" panose="020F0502020204030203" pitchFamily="34" charset="77"/>
            <a:ea typeface="Arial Narrow" charset="0"/>
            <a:cs typeface="Arial Narrow"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onteúdos_IMAGEM">
  <a:themeElements>
    <a:clrScheme name="CORES TOTVS_2018">
      <a:dk1>
        <a:srgbClr val="7F7870"/>
      </a:dk1>
      <a:lt1>
        <a:srgbClr val="FFFFFF"/>
      </a:lt1>
      <a:dk2>
        <a:srgbClr val="2E5B72"/>
      </a:dk2>
      <a:lt2>
        <a:srgbClr val="403B37"/>
      </a:lt2>
      <a:accent1>
        <a:srgbClr val="272054"/>
      </a:accent1>
      <a:accent2>
        <a:srgbClr val="68A3C2"/>
      </a:accent2>
      <a:accent3>
        <a:srgbClr val="0C9ABE"/>
      </a:accent3>
      <a:accent4>
        <a:srgbClr val="C84A23"/>
      </a:accent4>
      <a:accent5>
        <a:srgbClr val="ED9C2E"/>
      </a:accent5>
      <a:accent6>
        <a:srgbClr val="4A5C61"/>
      </a:accent6>
      <a:hlink>
        <a:srgbClr val="00B4C7"/>
      </a:hlink>
      <a:folHlink>
        <a:srgbClr val="ADC9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rmAutofit/>
      </a:bodyPr>
      <a:lstStyle>
        <a:defPPr algn="l">
          <a:lnSpc>
            <a:spcPct val="100000"/>
          </a:lnSpc>
          <a:defRPr sz="1800" b="0" i="0" smtClean="0">
            <a:solidFill>
              <a:schemeClr val="tx1"/>
            </a:solidFill>
            <a:latin typeface="Lato" panose="020F0502020204030203" pitchFamily="34" charset="77"/>
            <a:ea typeface="Arial Narrow" charset="0"/>
            <a:cs typeface="Arial Narrow"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onteúdos_IMG_FULL">
  <a:themeElements>
    <a:clrScheme name="CORES TOTVS_2018">
      <a:dk1>
        <a:srgbClr val="7F7870"/>
      </a:dk1>
      <a:lt1>
        <a:srgbClr val="FFFFFF"/>
      </a:lt1>
      <a:dk2>
        <a:srgbClr val="2E5B72"/>
      </a:dk2>
      <a:lt2>
        <a:srgbClr val="403B37"/>
      </a:lt2>
      <a:accent1>
        <a:srgbClr val="272054"/>
      </a:accent1>
      <a:accent2>
        <a:srgbClr val="68A3C2"/>
      </a:accent2>
      <a:accent3>
        <a:srgbClr val="0C9ABE"/>
      </a:accent3>
      <a:accent4>
        <a:srgbClr val="C84A23"/>
      </a:accent4>
      <a:accent5>
        <a:srgbClr val="ED9C2E"/>
      </a:accent5>
      <a:accent6>
        <a:srgbClr val="4A5C61"/>
      </a:accent6>
      <a:hlink>
        <a:srgbClr val="00B4C7"/>
      </a:hlink>
      <a:folHlink>
        <a:srgbClr val="ADC9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rmAutofit/>
      </a:bodyPr>
      <a:lstStyle>
        <a:defPPr algn="l">
          <a:lnSpc>
            <a:spcPct val="100000"/>
          </a:lnSpc>
          <a:defRPr sz="1800" b="0" i="0" smtClean="0">
            <a:solidFill>
              <a:schemeClr val="tx1"/>
            </a:solidFill>
            <a:latin typeface="Lato" panose="020F0502020204030203" pitchFamily="34" charset="77"/>
            <a:ea typeface="Arial Narrow" charset="0"/>
            <a:cs typeface="Arial Narrow"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3576</TotalTime>
  <Words>303</Words>
  <Application>Microsoft Office PowerPoint</Application>
  <PresentationFormat>Personalizar</PresentationFormat>
  <Paragraphs>91</Paragraphs>
  <Slides>20</Slides>
  <Notes>0</Notes>
  <HiddenSlides>0</HiddenSlides>
  <MMClips>0</MMClips>
  <ScaleCrop>false</ScaleCrop>
  <HeadingPairs>
    <vt:vector size="6" baseType="variant">
      <vt:variant>
        <vt:lpstr>Fontes usadas</vt:lpstr>
      </vt:variant>
      <vt:variant>
        <vt:i4>5</vt:i4>
      </vt:variant>
      <vt:variant>
        <vt:lpstr>Tema</vt:lpstr>
      </vt:variant>
      <vt:variant>
        <vt:i4>11</vt:i4>
      </vt:variant>
      <vt:variant>
        <vt:lpstr>Títulos de slides</vt:lpstr>
      </vt:variant>
      <vt:variant>
        <vt:i4>20</vt:i4>
      </vt:variant>
    </vt:vector>
  </HeadingPairs>
  <TitlesOfParts>
    <vt:vector size="36" baseType="lpstr">
      <vt:lpstr>Lato Black</vt:lpstr>
      <vt:lpstr>Arial Narrow</vt:lpstr>
      <vt:lpstr>Arial</vt:lpstr>
      <vt:lpstr>Lato</vt:lpstr>
      <vt:lpstr>Calibri</vt:lpstr>
      <vt:lpstr>Blank Slide</vt:lpstr>
      <vt:lpstr>Capa</vt:lpstr>
      <vt:lpstr>Intro</vt:lpstr>
      <vt:lpstr>Agenda</vt:lpstr>
      <vt:lpstr>Separata_Marrom</vt:lpstr>
      <vt:lpstr>Separata_Azul</vt:lpstr>
      <vt:lpstr>Conteúdos_TEXTO</vt:lpstr>
      <vt:lpstr>Conteúdos_IMAGEM</vt:lpstr>
      <vt:lpstr>Conteúdos_IMG_FULL</vt:lpstr>
      <vt:lpstr>Vídeo</vt:lpstr>
      <vt:lpstr>Encerramento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Andre Alfonso Gesser</cp:lastModifiedBy>
  <cp:revision>400</cp:revision>
  <cp:lastPrinted>2017-01-30T19:00:37Z</cp:lastPrinted>
  <dcterms:created xsi:type="dcterms:W3CDTF">2017-01-30T18:54:37Z</dcterms:created>
  <dcterms:modified xsi:type="dcterms:W3CDTF">2019-02-13T14:48:53Z</dcterms:modified>
</cp:coreProperties>
</file>