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21" r:id="rId2"/>
    <p:sldMasterId id="2147483674" r:id="rId3"/>
    <p:sldMasterId id="2147483676" r:id="rId4"/>
    <p:sldMasterId id="2147483678" r:id="rId5"/>
    <p:sldMasterId id="2147483680" r:id="rId6"/>
    <p:sldMasterId id="2147483684" r:id="rId7"/>
    <p:sldMasterId id="2147483727" r:id="rId8"/>
    <p:sldMasterId id="2147483735" r:id="rId9"/>
    <p:sldMasterId id="2147483689" r:id="rId10"/>
    <p:sldMasterId id="2147483693" r:id="rId11"/>
  </p:sldMasterIdLst>
  <p:notesMasterIdLst>
    <p:notesMasterId r:id="rId38"/>
  </p:notesMasterIdLst>
  <p:handoutMasterIdLst>
    <p:handoutMasterId r:id="rId39"/>
  </p:handoutMasterIdLst>
  <p:sldIdLst>
    <p:sldId id="274" r:id="rId12"/>
    <p:sldId id="276" r:id="rId13"/>
    <p:sldId id="462" r:id="rId14"/>
    <p:sldId id="472" r:id="rId15"/>
    <p:sldId id="591" r:id="rId16"/>
    <p:sldId id="477" r:id="rId17"/>
    <p:sldId id="598" r:id="rId18"/>
    <p:sldId id="599" r:id="rId19"/>
    <p:sldId id="600" r:id="rId20"/>
    <p:sldId id="482" r:id="rId21"/>
    <p:sldId id="601" r:id="rId22"/>
    <p:sldId id="603" r:id="rId23"/>
    <p:sldId id="500" r:id="rId24"/>
    <p:sldId id="590" r:id="rId25"/>
    <p:sldId id="604" r:id="rId26"/>
    <p:sldId id="605" r:id="rId27"/>
    <p:sldId id="606" r:id="rId28"/>
    <p:sldId id="607" r:id="rId29"/>
    <p:sldId id="594" r:id="rId30"/>
    <p:sldId id="534" r:id="rId31"/>
    <p:sldId id="608" r:id="rId32"/>
    <p:sldId id="609" r:id="rId33"/>
    <p:sldId id="610" r:id="rId34"/>
    <p:sldId id="611" r:id="rId35"/>
    <p:sldId id="556" r:id="rId36"/>
    <p:sldId id="288" r:id="rId37"/>
  </p:sldIdLst>
  <p:sldSz cx="16249650" cy="9144000"/>
  <p:notesSz cx="6858000" cy="9144000"/>
  <p:embeddedFontLst>
    <p:embeddedFont>
      <p:font typeface="Lato Black" panose="020F0502020204030203" pitchFamily="34" charset="0"/>
      <p:bold r:id="rId40"/>
      <p:boldItalic r:id="rId41"/>
    </p:embeddedFont>
    <p:embeddedFont>
      <p:font typeface="Lato" panose="020F0502020204030203"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Arial Narrow" panose="020B0606020202030204" pitchFamily="34" charset="0"/>
      <p:regular r:id="rId50"/>
      <p:bold r:id="rId51"/>
      <p:italic r:id="rId52"/>
      <p:boldItalic r:id="rId53"/>
    </p:embeddedFont>
  </p:embeddedFontLst>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9C2E"/>
    <a:srgbClr val="403C38"/>
    <a:srgbClr val="93EDAB"/>
    <a:srgbClr val="69A4C3"/>
    <a:srgbClr val="FFFFFF"/>
    <a:srgbClr val="807870"/>
    <a:srgbClr val="0D729C"/>
    <a:srgbClr val="272054"/>
    <a:srgbClr val="0C9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p:restoredTop sz="25953" autoAdjust="0"/>
  </p:normalViewPr>
  <p:slideViewPr>
    <p:cSldViewPr snapToGrid="0" snapToObjects="1">
      <p:cViewPr varScale="1">
        <p:scale>
          <a:sx n="56" d="100"/>
          <a:sy n="56" d="100"/>
        </p:scale>
        <p:origin x="714" y="84"/>
      </p:cViewPr>
      <p:guideLst/>
    </p:cSldViewPr>
  </p:slideViewPr>
  <p:notesTextViewPr>
    <p:cViewPr>
      <p:scale>
        <a:sx n="1" d="1"/>
        <a:sy n="1" d="1"/>
      </p:scale>
      <p:origin x="0" y="0"/>
    </p:cViewPr>
  </p:notesTextViewPr>
  <p:notesViewPr>
    <p:cSldViewPr snapToGrid="0" snapToObjects="1">
      <p:cViewPr varScale="1">
        <p:scale>
          <a:sx n="164" d="100"/>
          <a:sy n="164" d="100"/>
        </p:scale>
        <p:origin x="5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font" Target="fonts/font5.fntdata"/><Relationship Id="rId52"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B1A83-C0FB-AE4A-BF31-03FE2D1F7F62}" type="datetimeFigureOut">
              <a:t>31/01/2019</a:t>
            </a:fld>
            <a:endParaRPr lang="pt-B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872F7-59CA-CD43-8FE5-77209F9DEF8B}" type="slidenum">
              <a:t>‹nº›</a:t>
            </a:fld>
            <a:endParaRPr lang="pt-BR"/>
          </a:p>
        </p:txBody>
      </p:sp>
    </p:spTree>
    <p:extLst>
      <p:ext uri="{BB962C8B-B14F-4D97-AF65-F5344CB8AC3E}">
        <p14:creationId xmlns:p14="http://schemas.microsoft.com/office/powerpoint/2010/main" val="1025202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6DF90-0EDF-9541-B214-FA055FBBEF5F}" type="datetimeFigureOut">
              <a:t>31/01/2019</a:t>
            </a:fld>
            <a:endParaRPr lang="pt-B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4F141-BCD2-1644-B852-0FE7DA1B8202}" type="slidenum">
              <a:t>‹nº›</a:t>
            </a:fld>
            <a:endParaRPr lang="pt-BR"/>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p:spPr>
        <p:txBody>
          <a:bodyPr/>
          <a:lstStyle/>
          <a:p>
            <a:endParaRPr lang="pt-BR" altLang="pt-BR" dirty="0"/>
          </a:p>
        </p:txBody>
      </p:sp>
      <p:sp>
        <p:nvSpPr>
          <p:cNvPr id="25604" name="Espaço Reservado para Número de Slide 3"/>
          <p:cNvSpPr>
            <a:spLocks noGrp="1"/>
          </p:cNvSpPr>
          <p:nvPr>
            <p:ph type="sldNum" sz="quarter" idx="5"/>
          </p:nvPr>
        </p:nvSpPr>
        <p:spPr>
          <a:noFill/>
        </p:spPr>
        <p:txBody>
          <a:bodyPr/>
          <a:lstStyle/>
          <a:p>
            <a:fld id="{8BC1C8F9-B94A-4C06-807E-BDC7DA880504}" type="slidenum">
              <a:rPr lang="pt-BR" altLang="pt-BR" smtClean="0"/>
              <a:pPr/>
              <a:t>7</a:t>
            </a:fld>
            <a:endParaRPr lang="pt-BR" altLang="pt-BR"/>
          </a:p>
        </p:txBody>
      </p:sp>
    </p:spTree>
    <p:extLst>
      <p:ext uri="{BB962C8B-B14F-4D97-AF65-F5344CB8AC3E}">
        <p14:creationId xmlns:p14="http://schemas.microsoft.com/office/powerpoint/2010/main" val="290753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p:spPr>
        <p:txBody>
          <a:bodyPr/>
          <a:lstStyle/>
          <a:p>
            <a:endParaRPr lang="pt-BR" altLang="pt-BR" dirty="0"/>
          </a:p>
        </p:txBody>
      </p:sp>
      <p:sp>
        <p:nvSpPr>
          <p:cNvPr id="25604" name="Espaço Reservado para Número de Slide 3"/>
          <p:cNvSpPr>
            <a:spLocks noGrp="1"/>
          </p:cNvSpPr>
          <p:nvPr>
            <p:ph type="sldNum" sz="quarter" idx="5"/>
          </p:nvPr>
        </p:nvSpPr>
        <p:spPr>
          <a:noFill/>
        </p:spPr>
        <p:txBody>
          <a:bodyPr/>
          <a:lstStyle/>
          <a:p>
            <a:fld id="{8BC1C8F9-B94A-4C06-807E-BDC7DA880504}" type="slidenum">
              <a:rPr lang="pt-BR" altLang="pt-BR" smtClean="0"/>
              <a:pPr/>
              <a:t>8</a:t>
            </a:fld>
            <a:endParaRPr lang="pt-BR" altLang="pt-BR"/>
          </a:p>
        </p:txBody>
      </p:sp>
    </p:spTree>
    <p:extLst>
      <p:ext uri="{BB962C8B-B14F-4D97-AF65-F5344CB8AC3E}">
        <p14:creationId xmlns:p14="http://schemas.microsoft.com/office/powerpoint/2010/main" val="191119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p:spPr>
        <p:txBody>
          <a:bodyPr/>
          <a:lstStyle/>
          <a:p>
            <a:endParaRPr lang="pt-BR" altLang="pt-BR" dirty="0"/>
          </a:p>
        </p:txBody>
      </p:sp>
      <p:sp>
        <p:nvSpPr>
          <p:cNvPr id="25604" name="Espaço Reservado para Número de Slide 3"/>
          <p:cNvSpPr>
            <a:spLocks noGrp="1"/>
          </p:cNvSpPr>
          <p:nvPr>
            <p:ph type="sldNum" sz="quarter" idx="5"/>
          </p:nvPr>
        </p:nvSpPr>
        <p:spPr>
          <a:noFill/>
        </p:spPr>
        <p:txBody>
          <a:bodyPr/>
          <a:lstStyle/>
          <a:p>
            <a:fld id="{8BC1C8F9-B94A-4C06-807E-BDC7DA880504}" type="slidenum">
              <a:rPr lang="pt-BR" altLang="pt-BR" smtClean="0"/>
              <a:pPr/>
              <a:t>9</a:t>
            </a:fld>
            <a:endParaRPr lang="pt-BR" altLang="pt-BR"/>
          </a:p>
        </p:txBody>
      </p:sp>
    </p:spTree>
    <p:extLst>
      <p:ext uri="{BB962C8B-B14F-4D97-AF65-F5344CB8AC3E}">
        <p14:creationId xmlns:p14="http://schemas.microsoft.com/office/powerpoint/2010/main" val="394212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p:spPr>
        <p:txBody>
          <a:bodyPr/>
          <a:lstStyle/>
          <a:p>
            <a:endParaRPr lang="pt-BR" altLang="pt-BR" dirty="0"/>
          </a:p>
        </p:txBody>
      </p:sp>
      <p:sp>
        <p:nvSpPr>
          <p:cNvPr id="25604" name="Espaço Reservado para Número de Slide 3"/>
          <p:cNvSpPr>
            <a:spLocks noGrp="1"/>
          </p:cNvSpPr>
          <p:nvPr>
            <p:ph type="sldNum" sz="quarter" idx="5"/>
          </p:nvPr>
        </p:nvSpPr>
        <p:spPr>
          <a:noFill/>
        </p:spPr>
        <p:txBody>
          <a:bodyPr/>
          <a:lstStyle/>
          <a:p>
            <a:fld id="{8BC1C8F9-B94A-4C06-807E-BDC7DA880504}" type="slidenum">
              <a:rPr lang="pt-BR" altLang="pt-BR" smtClean="0"/>
              <a:pPr/>
              <a:t>11</a:t>
            </a:fld>
            <a:endParaRPr lang="pt-BR" altLang="pt-BR"/>
          </a:p>
        </p:txBody>
      </p:sp>
    </p:spTree>
    <p:extLst>
      <p:ext uri="{BB962C8B-B14F-4D97-AF65-F5344CB8AC3E}">
        <p14:creationId xmlns:p14="http://schemas.microsoft.com/office/powerpoint/2010/main" val="345518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p:spPr>
        <p:txBody>
          <a:bodyPr/>
          <a:lstStyle/>
          <a:p>
            <a:endParaRPr lang="pt-BR" altLang="pt-BR" dirty="0"/>
          </a:p>
        </p:txBody>
      </p:sp>
      <p:sp>
        <p:nvSpPr>
          <p:cNvPr id="25604" name="Espaço Reservado para Número de Slide 3"/>
          <p:cNvSpPr>
            <a:spLocks noGrp="1"/>
          </p:cNvSpPr>
          <p:nvPr>
            <p:ph type="sldNum" sz="quarter" idx="5"/>
          </p:nvPr>
        </p:nvSpPr>
        <p:spPr>
          <a:noFill/>
        </p:spPr>
        <p:txBody>
          <a:bodyPr/>
          <a:lstStyle/>
          <a:p>
            <a:fld id="{8BC1C8F9-B94A-4C06-807E-BDC7DA880504}" type="slidenum">
              <a:rPr lang="pt-BR" altLang="pt-BR" smtClean="0"/>
              <a:pPr/>
              <a:t>12</a:t>
            </a:fld>
            <a:endParaRPr lang="pt-BR" altLang="pt-BR"/>
          </a:p>
        </p:txBody>
      </p:sp>
    </p:spTree>
    <p:extLst>
      <p:ext uri="{BB962C8B-B14F-4D97-AF65-F5344CB8AC3E}">
        <p14:creationId xmlns:p14="http://schemas.microsoft.com/office/powerpoint/2010/main" val="418844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emf"/><Relationship Id="rId7" Type="http://schemas.microsoft.com/office/2007/relationships/hdphoto" Target="../media/hdphoto2.wdp"/><Relationship Id="rId2" Type="http://schemas.openxmlformats.org/officeDocument/2006/relationships/image" Target="../media/image17.jpg"/><Relationship Id="rId1" Type="http://schemas.openxmlformats.org/officeDocument/2006/relationships/slideMaster" Target="../slideMasters/slideMaster11.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73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údos_TEXTO_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 xmlns:a16="http://schemas.microsoft.com/office/drawing/2014/main" id="{10F097E9-049E-DC41-B50C-1AD963811FDB}"/>
              </a:ext>
            </a:extLst>
          </p:cNvPr>
          <p:cNvSpPr>
            <a:spLocks noGrp="1"/>
          </p:cNvSpPr>
          <p:nvPr>
            <p:ph type="body" sz="quarter" idx="12" hasCustomPrompt="1"/>
          </p:nvPr>
        </p:nvSpPr>
        <p:spPr>
          <a:xfrm>
            <a:off x="1347736" y="406724"/>
            <a:ext cx="13133814"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BÁSICO ALINHADO À ESQUERDA</a:t>
            </a:r>
          </a:p>
        </p:txBody>
      </p:sp>
    </p:spTree>
    <p:extLst>
      <p:ext uri="{BB962C8B-B14F-4D97-AF65-F5344CB8AC3E}">
        <p14:creationId xmlns:p14="http://schemas.microsoft.com/office/powerpoint/2010/main" val="16089592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údos_TEXTO_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5830D07-C289-6E46-B4BB-DF172AD50ABE}"/>
              </a:ext>
            </a:extLst>
          </p:cNvPr>
          <p:cNvSpPr/>
          <p:nvPr userDrawn="1"/>
        </p:nvSpPr>
        <p:spPr>
          <a:xfrm>
            <a:off x="10326029" y="0"/>
            <a:ext cx="5923622" cy="9144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a:extLst>
              <a:ext uri="{FF2B5EF4-FFF2-40B4-BE49-F238E27FC236}">
                <a16:creationId xmlns="" xmlns:a16="http://schemas.microsoft.com/office/drawing/2014/main"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 xmlns:a16="http://schemas.microsoft.com/office/drawing/2014/main" id="{10F097E9-049E-DC41-B50C-1AD963811FDB}"/>
              </a:ext>
            </a:extLst>
          </p:cNvPr>
          <p:cNvSpPr>
            <a:spLocks noGrp="1"/>
          </p:cNvSpPr>
          <p:nvPr>
            <p:ph type="body" sz="quarter" idx="12" hasCustomPrompt="1"/>
          </p:nvPr>
        </p:nvSpPr>
        <p:spPr>
          <a:xfrm>
            <a:off x="1347735" y="406724"/>
            <a:ext cx="8465337" cy="1265959"/>
          </a:xfrm>
          <a:prstGeom prst="rect">
            <a:avLst/>
          </a:prstGeom>
        </p:spPr>
        <p:txBody>
          <a:bodyPr anchor="t">
            <a:noAutofit/>
          </a:bodyPr>
          <a:lstStyle>
            <a:lvl1pPr marL="0" indent="0" algn="l">
              <a:lnSpc>
                <a:spcPts val="4740"/>
              </a:lnSpc>
              <a:spcBef>
                <a:spcPts val="0"/>
              </a:spcBef>
              <a:buNone/>
              <a:defRPr sz="4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MÉDIO OU LONGO EM CAMPO PARA 2 LINHAS</a:t>
            </a:r>
          </a:p>
        </p:txBody>
      </p:sp>
      <p:pic>
        <p:nvPicPr>
          <p:cNvPr id="6" name="Picture 5">
            <a:extLst>
              <a:ext uri="{FF2B5EF4-FFF2-40B4-BE49-F238E27FC236}">
                <a16:creationId xmlns="" xmlns:a16="http://schemas.microsoft.com/office/drawing/2014/main" id="{8DDC0B82-B47C-2341-9AAA-17DC4899A2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
        <p:nvSpPr>
          <p:cNvPr id="10" name="Text Placeholder 11">
            <a:extLst>
              <a:ext uri="{FF2B5EF4-FFF2-40B4-BE49-F238E27FC236}">
                <a16:creationId xmlns="" xmlns:a16="http://schemas.microsoft.com/office/drawing/2014/main" id="{D4C30565-A36D-B046-B547-CB67776ABD23}"/>
              </a:ext>
            </a:extLst>
          </p:cNvPr>
          <p:cNvSpPr>
            <a:spLocks noGrp="1"/>
          </p:cNvSpPr>
          <p:nvPr>
            <p:ph type="body" sz="quarter" idx="14" hasCustomPrompt="1"/>
          </p:nvPr>
        </p:nvSpPr>
        <p:spPr>
          <a:xfrm>
            <a:off x="1347735"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1" name="Text Placeholder 8">
            <a:extLst>
              <a:ext uri="{FF2B5EF4-FFF2-40B4-BE49-F238E27FC236}">
                <a16:creationId xmlns="" xmlns:a16="http://schemas.microsoft.com/office/drawing/2014/main" id="{09A2E2DE-B5E5-404E-A017-1A0582BBB914}"/>
              </a:ext>
            </a:extLst>
          </p:cNvPr>
          <p:cNvSpPr>
            <a:spLocks noGrp="1"/>
          </p:cNvSpPr>
          <p:nvPr>
            <p:ph type="body" sz="quarter" idx="16" hasCustomPrompt="1"/>
          </p:nvPr>
        </p:nvSpPr>
        <p:spPr>
          <a:xfrm>
            <a:off x="1347735"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11">
            <a:extLst>
              <a:ext uri="{FF2B5EF4-FFF2-40B4-BE49-F238E27FC236}">
                <a16:creationId xmlns="" xmlns:a16="http://schemas.microsoft.com/office/drawing/2014/main" id="{99A741B6-47C6-6F4C-891A-FAB563B31AB7}"/>
              </a:ext>
            </a:extLst>
          </p:cNvPr>
          <p:cNvSpPr>
            <a:spLocks noGrp="1"/>
          </p:cNvSpPr>
          <p:nvPr>
            <p:ph type="body" sz="quarter" idx="17" hasCustomPrompt="1"/>
          </p:nvPr>
        </p:nvSpPr>
        <p:spPr>
          <a:xfrm>
            <a:off x="5782226"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3" name="Text Placeholder 8">
            <a:extLst>
              <a:ext uri="{FF2B5EF4-FFF2-40B4-BE49-F238E27FC236}">
                <a16:creationId xmlns="" xmlns:a16="http://schemas.microsoft.com/office/drawing/2014/main" id="{8D4DB69A-A5F0-654D-974C-8B315146A166}"/>
              </a:ext>
            </a:extLst>
          </p:cNvPr>
          <p:cNvSpPr>
            <a:spLocks noGrp="1"/>
          </p:cNvSpPr>
          <p:nvPr>
            <p:ph type="body" sz="quarter" idx="18" hasCustomPrompt="1"/>
          </p:nvPr>
        </p:nvSpPr>
        <p:spPr>
          <a:xfrm>
            <a:off x="5782226"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Text Placeholder 11">
            <a:extLst>
              <a:ext uri="{FF2B5EF4-FFF2-40B4-BE49-F238E27FC236}">
                <a16:creationId xmlns="" xmlns:a16="http://schemas.microsoft.com/office/drawing/2014/main" id="{96482893-9F38-334D-9210-CFE49BD811F0}"/>
              </a:ext>
            </a:extLst>
          </p:cNvPr>
          <p:cNvSpPr>
            <a:spLocks noGrp="1"/>
          </p:cNvSpPr>
          <p:nvPr>
            <p:ph type="body" sz="quarter" idx="13" hasCustomPrompt="1"/>
          </p:nvPr>
        </p:nvSpPr>
        <p:spPr>
          <a:xfrm>
            <a:off x="11381701" y="2761131"/>
            <a:ext cx="4174251" cy="4540566"/>
          </a:xfrm>
          <a:prstGeom prst="rect">
            <a:avLst/>
          </a:prstGeom>
        </p:spPr>
        <p:txBody>
          <a:bodyPr anchor="ctr"/>
          <a:lstStyle>
            <a:lvl1pPr marL="0" indent="0">
              <a:lnSpc>
                <a:spcPts val="3200"/>
              </a:lnSpc>
              <a:spcBef>
                <a:spcPts val="0"/>
              </a:spcBef>
              <a:buNone/>
              <a:defRPr sz="2400" b="1" i="0">
                <a:solidFill>
                  <a:schemeClr val="bg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erat.</a:t>
            </a:r>
          </a:p>
        </p:txBody>
      </p:sp>
    </p:spTree>
    <p:extLst>
      <p:ext uri="{BB962C8B-B14F-4D97-AF65-F5344CB8AC3E}">
        <p14:creationId xmlns:p14="http://schemas.microsoft.com/office/powerpoint/2010/main" val="1581367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údos_TEXTO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C61279F-B4E4-4E47-9392-420460D3251C}"/>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254FAEC3-5A6F-AC45-A495-43C52CD34FF0}"/>
              </a:ext>
            </a:extLst>
          </p:cNvPr>
          <p:cNvSpPr>
            <a:spLocks noGrp="1"/>
          </p:cNvSpPr>
          <p:nvPr>
            <p:ph type="body" sz="quarter" idx="12"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7" name="Text Placeholder 11">
            <a:extLst>
              <a:ext uri="{FF2B5EF4-FFF2-40B4-BE49-F238E27FC236}">
                <a16:creationId xmlns="" xmlns:a16="http://schemas.microsoft.com/office/drawing/2014/main" id="{6315C12C-748A-6E48-8D77-4AFD1CC57C8E}"/>
              </a:ext>
            </a:extLst>
          </p:cNvPr>
          <p:cNvSpPr>
            <a:spLocks noGrp="1"/>
          </p:cNvSpPr>
          <p:nvPr>
            <p:ph type="body" sz="quarter" idx="13" hasCustomPrompt="1"/>
          </p:nvPr>
        </p:nvSpPr>
        <p:spPr>
          <a:xfrm>
            <a:off x="1753110" y="4434147"/>
            <a:ext cx="5217316"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
        <p:nvSpPr>
          <p:cNvPr id="9" name="Text Placeholder 11">
            <a:extLst>
              <a:ext uri="{FF2B5EF4-FFF2-40B4-BE49-F238E27FC236}">
                <a16:creationId xmlns="" xmlns:a16="http://schemas.microsoft.com/office/drawing/2014/main" id="{2B90353F-C442-F049-B996-CBBAC9D1EAC5}"/>
              </a:ext>
            </a:extLst>
          </p:cNvPr>
          <p:cNvSpPr>
            <a:spLocks noGrp="1"/>
          </p:cNvSpPr>
          <p:nvPr>
            <p:ph type="body" sz="quarter" idx="14" hasCustomPrompt="1"/>
          </p:nvPr>
        </p:nvSpPr>
        <p:spPr>
          <a:xfrm>
            <a:off x="9153158" y="2246856"/>
            <a:ext cx="5067422" cy="1155551"/>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a:t>
            </a:r>
          </a:p>
        </p:txBody>
      </p:sp>
      <p:sp>
        <p:nvSpPr>
          <p:cNvPr id="10" name="Text Placeholder 11">
            <a:extLst>
              <a:ext uri="{FF2B5EF4-FFF2-40B4-BE49-F238E27FC236}">
                <a16:creationId xmlns="" xmlns:a16="http://schemas.microsoft.com/office/drawing/2014/main" id="{7157EC7E-8603-F549-9DF6-08B3BC64E635}"/>
              </a:ext>
            </a:extLst>
          </p:cNvPr>
          <p:cNvSpPr>
            <a:spLocks noGrp="1"/>
          </p:cNvSpPr>
          <p:nvPr>
            <p:ph type="body" sz="quarter" idx="15" hasCustomPrompt="1"/>
          </p:nvPr>
        </p:nvSpPr>
        <p:spPr>
          <a:xfrm>
            <a:off x="9153158" y="6241365"/>
            <a:ext cx="5067422" cy="1471808"/>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 Lorem ipsum dolor sit amet, consectetuer adipiscing.</a:t>
            </a:r>
          </a:p>
        </p:txBody>
      </p:sp>
      <p:sp>
        <p:nvSpPr>
          <p:cNvPr id="11" name="Text Placeholder 8">
            <a:extLst>
              <a:ext uri="{FF2B5EF4-FFF2-40B4-BE49-F238E27FC236}">
                <a16:creationId xmlns="" xmlns:a16="http://schemas.microsoft.com/office/drawing/2014/main" id="{F8F8B4E2-B8D2-8F4D-9E2C-596FBFA92732}"/>
              </a:ext>
            </a:extLst>
          </p:cNvPr>
          <p:cNvSpPr>
            <a:spLocks noGrp="1"/>
          </p:cNvSpPr>
          <p:nvPr>
            <p:ph type="body" sz="quarter" idx="16" hasCustomPrompt="1"/>
          </p:nvPr>
        </p:nvSpPr>
        <p:spPr>
          <a:xfrm>
            <a:off x="9153158" y="1775258"/>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8">
            <a:extLst>
              <a:ext uri="{FF2B5EF4-FFF2-40B4-BE49-F238E27FC236}">
                <a16:creationId xmlns="" xmlns:a16="http://schemas.microsoft.com/office/drawing/2014/main" id="{24F4D994-A739-2F49-9C0B-7E321F242516}"/>
              </a:ext>
            </a:extLst>
          </p:cNvPr>
          <p:cNvSpPr>
            <a:spLocks noGrp="1"/>
          </p:cNvSpPr>
          <p:nvPr>
            <p:ph type="body" sz="quarter" idx="17" hasCustomPrompt="1"/>
          </p:nvPr>
        </p:nvSpPr>
        <p:spPr>
          <a:xfrm>
            <a:off x="9153158" y="5788679"/>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3" name="Text Placeholder 11">
            <a:extLst>
              <a:ext uri="{FF2B5EF4-FFF2-40B4-BE49-F238E27FC236}">
                <a16:creationId xmlns="" xmlns:a16="http://schemas.microsoft.com/office/drawing/2014/main" id="{972BD8C4-6723-9446-87AD-F02A9F7846D9}"/>
              </a:ext>
            </a:extLst>
          </p:cNvPr>
          <p:cNvSpPr>
            <a:spLocks noGrp="1"/>
          </p:cNvSpPr>
          <p:nvPr>
            <p:ph type="body" sz="quarter" idx="18" hasCustomPrompt="1"/>
          </p:nvPr>
        </p:nvSpPr>
        <p:spPr>
          <a:xfrm>
            <a:off x="9628143" y="3541394"/>
            <a:ext cx="5067422" cy="1785506"/>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p:txBody>
      </p:sp>
      <p:sp>
        <p:nvSpPr>
          <p:cNvPr id="14" name="Picture Placeholder 13">
            <a:extLst>
              <a:ext uri="{FF2B5EF4-FFF2-40B4-BE49-F238E27FC236}">
                <a16:creationId xmlns="" xmlns:a16="http://schemas.microsoft.com/office/drawing/2014/main" id="{8126DF14-CB60-7C45-9CB8-456103B2CE78}"/>
              </a:ext>
            </a:extLst>
          </p:cNvPr>
          <p:cNvSpPr>
            <a:spLocks noGrp="1"/>
          </p:cNvSpPr>
          <p:nvPr>
            <p:ph type="pic" sz="quarter" idx="19"/>
          </p:nvPr>
        </p:nvSpPr>
        <p:spPr>
          <a:xfrm>
            <a:off x="7517360" y="177482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Picture Placeholder 13">
            <a:extLst>
              <a:ext uri="{FF2B5EF4-FFF2-40B4-BE49-F238E27FC236}">
                <a16:creationId xmlns="" xmlns:a16="http://schemas.microsoft.com/office/drawing/2014/main" id="{2675E20A-9897-E14E-834B-8FE2879681CC}"/>
              </a:ext>
            </a:extLst>
          </p:cNvPr>
          <p:cNvSpPr>
            <a:spLocks noGrp="1"/>
          </p:cNvSpPr>
          <p:nvPr>
            <p:ph type="pic" sz="quarter" idx="20"/>
          </p:nvPr>
        </p:nvSpPr>
        <p:spPr>
          <a:xfrm>
            <a:off x="7517360" y="5788679"/>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552218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údos_TEXTO_4">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9F937FE-F966-5F45-8A91-BDA101AE08D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695BD98E-5EDB-1B47-831E-D9641391F315}"/>
              </a:ext>
            </a:extLst>
          </p:cNvPr>
          <p:cNvSpPr>
            <a:spLocks noGrp="1"/>
          </p:cNvSpPr>
          <p:nvPr>
            <p:ph type="body" sz="quarter" idx="12" hasCustomPrompt="1"/>
          </p:nvPr>
        </p:nvSpPr>
        <p:spPr>
          <a:xfrm>
            <a:off x="1071293" y="2622433"/>
            <a:ext cx="5407567" cy="3888829"/>
          </a:xfrm>
          <a:prstGeom prst="rect">
            <a:avLst/>
          </a:prstGeom>
        </p:spPr>
        <p:txBody>
          <a:bodyPr anchor="ctr">
            <a:noAutofit/>
          </a:bodyPr>
          <a:lstStyle>
            <a:lvl1pPr marL="0" indent="0" algn="l">
              <a:lnSpc>
                <a:spcPts val="10000"/>
              </a:lnSpc>
              <a:spcBef>
                <a:spcPts val="0"/>
              </a:spcBef>
              <a:buNone/>
              <a:defRPr sz="9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11" name="Text Placeholder 11">
            <a:extLst>
              <a:ext uri="{FF2B5EF4-FFF2-40B4-BE49-F238E27FC236}">
                <a16:creationId xmlns="" xmlns:a16="http://schemas.microsoft.com/office/drawing/2014/main" id="{071A617B-A3CC-F74D-B07C-8CCD252A8F62}"/>
              </a:ext>
            </a:extLst>
          </p:cNvPr>
          <p:cNvSpPr>
            <a:spLocks noGrp="1"/>
          </p:cNvSpPr>
          <p:nvPr>
            <p:ph type="body" sz="quarter" idx="18" hasCustomPrompt="1"/>
          </p:nvPr>
        </p:nvSpPr>
        <p:spPr>
          <a:xfrm>
            <a:off x="12090556" y="259435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2" name="Picture Placeholder 13">
            <a:extLst>
              <a:ext uri="{FF2B5EF4-FFF2-40B4-BE49-F238E27FC236}">
                <a16:creationId xmlns="" xmlns:a16="http://schemas.microsoft.com/office/drawing/2014/main" id="{553A1314-2DF5-ED47-98F5-02A0EFF26722}"/>
              </a:ext>
            </a:extLst>
          </p:cNvPr>
          <p:cNvSpPr>
            <a:spLocks noGrp="1"/>
          </p:cNvSpPr>
          <p:nvPr>
            <p:ph type="pic" sz="quarter" idx="19"/>
          </p:nvPr>
        </p:nvSpPr>
        <p:spPr>
          <a:xfrm>
            <a:off x="10740983" y="3966421"/>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3" name="Picture Placeholder 13">
            <a:extLst>
              <a:ext uri="{FF2B5EF4-FFF2-40B4-BE49-F238E27FC236}">
                <a16:creationId xmlns="" xmlns:a16="http://schemas.microsoft.com/office/drawing/2014/main" id="{684BD14C-03FD-6F4A-9932-26D2C48C78F2}"/>
              </a:ext>
            </a:extLst>
          </p:cNvPr>
          <p:cNvSpPr>
            <a:spLocks noGrp="1"/>
          </p:cNvSpPr>
          <p:nvPr>
            <p:ph type="pic" sz="quarter" idx="20"/>
          </p:nvPr>
        </p:nvSpPr>
        <p:spPr>
          <a:xfrm>
            <a:off x="10740983" y="557890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Picture Placeholder 13">
            <a:extLst>
              <a:ext uri="{FF2B5EF4-FFF2-40B4-BE49-F238E27FC236}">
                <a16:creationId xmlns="" xmlns:a16="http://schemas.microsoft.com/office/drawing/2014/main" id="{6F47A416-F83A-BC4F-BF14-88870EC7A1B4}"/>
              </a:ext>
            </a:extLst>
          </p:cNvPr>
          <p:cNvSpPr>
            <a:spLocks noGrp="1"/>
          </p:cNvSpPr>
          <p:nvPr>
            <p:ph type="pic" sz="quarter" idx="21"/>
          </p:nvPr>
        </p:nvSpPr>
        <p:spPr>
          <a:xfrm>
            <a:off x="10740983" y="235393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Text Placeholder 11">
            <a:extLst>
              <a:ext uri="{FF2B5EF4-FFF2-40B4-BE49-F238E27FC236}">
                <a16:creationId xmlns="" xmlns:a16="http://schemas.microsoft.com/office/drawing/2014/main" id="{034584B7-0D90-4F4D-A68E-FB7195A4A9D6}"/>
              </a:ext>
            </a:extLst>
          </p:cNvPr>
          <p:cNvSpPr>
            <a:spLocks noGrp="1"/>
          </p:cNvSpPr>
          <p:nvPr>
            <p:ph type="body" sz="quarter" idx="22" hasCustomPrompt="1"/>
          </p:nvPr>
        </p:nvSpPr>
        <p:spPr>
          <a:xfrm>
            <a:off x="12090556" y="4206840"/>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6" name="Text Placeholder 11">
            <a:extLst>
              <a:ext uri="{FF2B5EF4-FFF2-40B4-BE49-F238E27FC236}">
                <a16:creationId xmlns="" xmlns:a16="http://schemas.microsoft.com/office/drawing/2014/main" id="{FE6B63DC-A335-2A41-B50E-B6A036C16201}"/>
              </a:ext>
            </a:extLst>
          </p:cNvPr>
          <p:cNvSpPr>
            <a:spLocks noGrp="1"/>
          </p:cNvSpPr>
          <p:nvPr>
            <p:ph type="body" sz="quarter" idx="23" hasCustomPrompt="1"/>
          </p:nvPr>
        </p:nvSpPr>
        <p:spPr>
          <a:xfrm>
            <a:off x="12090556" y="581932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7" name="Text Placeholder 11">
            <a:extLst>
              <a:ext uri="{FF2B5EF4-FFF2-40B4-BE49-F238E27FC236}">
                <a16:creationId xmlns="" xmlns:a16="http://schemas.microsoft.com/office/drawing/2014/main" id="{48E1AE13-917B-3741-BEEF-B0CB0C76DD83}"/>
              </a:ext>
            </a:extLst>
          </p:cNvPr>
          <p:cNvSpPr>
            <a:spLocks noGrp="1"/>
          </p:cNvSpPr>
          <p:nvPr>
            <p:ph type="body" sz="quarter" idx="14" hasCustomPrompt="1"/>
          </p:nvPr>
        </p:nvSpPr>
        <p:spPr>
          <a:xfrm>
            <a:off x="6634974" y="2680133"/>
            <a:ext cx="3199267" cy="3773428"/>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p:txBody>
      </p:sp>
    </p:spTree>
    <p:extLst>
      <p:ext uri="{BB962C8B-B14F-4D97-AF65-F5344CB8AC3E}">
        <p14:creationId xmlns:p14="http://schemas.microsoft.com/office/powerpoint/2010/main" val="14764660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údos_TEXTO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35686A1-8A53-C042-B9FB-5D0454FD551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361635F3-BF39-7F48-ABA8-DC617834F757}"/>
              </a:ext>
            </a:extLst>
          </p:cNvPr>
          <p:cNvSpPr>
            <a:spLocks noGrp="1"/>
          </p:cNvSpPr>
          <p:nvPr>
            <p:ph type="body" sz="quarter" idx="12" hasCustomPrompt="1"/>
          </p:nvPr>
        </p:nvSpPr>
        <p:spPr>
          <a:xfrm>
            <a:off x="1557918" y="880978"/>
            <a:ext cx="13133814" cy="808618"/>
          </a:xfrm>
          <a:prstGeom prst="rect">
            <a:avLst/>
          </a:prstGeom>
        </p:spPr>
        <p:txBody>
          <a:bodyPr anchor="t">
            <a:noAutofit/>
          </a:bodyPr>
          <a:lstStyle>
            <a:lvl1pPr marL="0" indent="0" algn="ctr">
              <a:lnSpc>
                <a:spcPct val="100000"/>
              </a:lnSpc>
              <a:spcBef>
                <a:spcPts val="0"/>
              </a:spcBef>
              <a:buNone/>
              <a:defRPr sz="4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5" name="Straight Connector 4">
            <a:extLst>
              <a:ext uri="{FF2B5EF4-FFF2-40B4-BE49-F238E27FC236}">
                <a16:creationId xmlns="" xmlns:a16="http://schemas.microsoft.com/office/drawing/2014/main" id="{81B91340-653D-0D43-88CF-92A008D59AD3}"/>
              </a:ext>
            </a:extLst>
          </p:cNvPr>
          <p:cNvCxnSpPr>
            <a:cxnSpLocks/>
          </p:cNvCxnSpPr>
          <p:nvPr userDrawn="1"/>
        </p:nvCxnSpPr>
        <p:spPr>
          <a:xfrm>
            <a:off x="7696562" y="1828800"/>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E22704F-E8C7-8244-B8F3-8D3D4C054156}"/>
              </a:ext>
            </a:extLst>
          </p:cNvPr>
          <p:cNvCxnSpPr>
            <a:cxnSpLocks/>
          </p:cNvCxnSpPr>
          <p:nvPr userDrawn="1"/>
        </p:nvCxnSpPr>
        <p:spPr>
          <a:xfrm flipH="1">
            <a:off x="1673845" y="4236464"/>
            <a:ext cx="12901960" cy="0"/>
          </a:xfrm>
          <a:prstGeom prst="line">
            <a:avLst/>
          </a:prstGeom>
          <a:ln w="254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837D2E86-67EE-C545-B476-BAC2FA49DE6B}"/>
              </a:ext>
            </a:extLst>
          </p:cNvPr>
          <p:cNvSpPr/>
          <p:nvPr userDrawn="1"/>
        </p:nvSpPr>
        <p:spPr>
          <a:xfrm>
            <a:off x="1443914"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oup 14">
            <a:extLst>
              <a:ext uri="{FF2B5EF4-FFF2-40B4-BE49-F238E27FC236}">
                <a16:creationId xmlns="" xmlns:a16="http://schemas.microsoft.com/office/drawing/2014/main" id="{F146B5EB-F741-134A-BCDA-1FF0C87D7597}"/>
              </a:ext>
            </a:extLst>
          </p:cNvPr>
          <p:cNvGrpSpPr/>
          <p:nvPr userDrawn="1"/>
        </p:nvGrpSpPr>
        <p:grpSpPr>
          <a:xfrm rot="5400000">
            <a:off x="3070505" y="4147500"/>
            <a:ext cx="177929" cy="177929"/>
            <a:chOff x="7807831" y="2893319"/>
            <a:chExt cx="633984" cy="633984"/>
          </a:xfrm>
        </p:grpSpPr>
        <p:sp>
          <p:nvSpPr>
            <p:cNvPr id="16" name="Round Diagonal Corner Rectangle 15">
              <a:extLst>
                <a:ext uri="{FF2B5EF4-FFF2-40B4-BE49-F238E27FC236}">
                  <a16:creationId xmlns="" xmlns:a16="http://schemas.microsoft.com/office/drawing/2014/main" id="{24AB5A5C-899A-D94E-BA88-99F1C6567E5F}"/>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L-Shape 16">
              <a:extLst>
                <a:ext uri="{FF2B5EF4-FFF2-40B4-BE49-F238E27FC236}">
                  <a16:creationId xmlns="" xmlns:a16="http://schemas.microsoft.com/office/drawing/2014/main" id="{B1502D91-CC52-ED4B-8EDF-A624A0C0A15B}"/>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18" name="Group 17">
            <a:extLst>
              <a:ext uri="{FF2B5EF4-FFF2-40B4-BE49-F238E27FC236}">
                <a16:creationId xmlns="" xmlns:a16="http://schemas.microsoft.com/office/drawing/2014/main" id="{7CC85F35-3FDF-2643-9DE0-E503B95EC152}"/>
              </a:ext>
            </a:extLst>
          </p:cNvPr>
          <p:cNvGrpSpPr/>
          <p:nvPr userDrawn="1"/>
        </p:nvGrpSpPr>
        <p:grpSpPr>
          <a:xfrm rot="5400000">
            <a:off x="5550951" y="4147500"/>
            <a:ext cx="177929" cy="177929"/>
            <a:chOff x="7807831" y="2893319"/>
            <a:chExt cx="633984" cy="633984"/>
          </a:xfrm>
        </p:grpSpPr>
        <p:sp>
          <p:nvSpPr>
            <p:cNvPr id="19" name="Round Diagonal Corner Rectangle 18">
              <a:extLst>
                <a:ext uri="{FF2B5EF4-FFF2-40B4-BE49-F238E27FC236}">
                  <a16:creationId xmlns="" xmlns:a16="http://schemas.microsoft.com/office/drawing/2014/main" id="{0D08ADA7-6840-9347-8B4C-993179327348}"/>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L-Shape 19">
              <a:extLst>
                <a:ext uri="{FF2B5EF4-FFF2-40B4-BE49-F238E27FC236}">
                  <a16:creationId xmlns="" xmlns:a16="http://schemas.microsoft.com/office/drawing/2014/main" id="{97FC8D0D-AA14-C94B-A5F0-C75527F436F2}"/>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1" name="Group 20">
            <a:extLst>
              <a:ext uri="{FF2B5EF4-FFF2-40B4-BE49-F238E27FC236}">
                <a16:creationId xmlns="" xmlns:a16="http://schemas.microsoft.com/office/drawing/2014/main" id="{185B3D39-7E24-3542-9F7B-605490CA8EA0}"/>
              </a:ext>
            </a:extLst>
          </p:cNvPr>
          <p:cNvGrpSpPr/>
          <p:nvPr userDrawn="1"/>
        </p:nvGrpSpPr>
        <p:grpSpPr>
          <a:xfrm rot="5400000">
            <a:off x="8031397" y="4147500"/>
            <a:ext cx="177929" cy="177929"/>
            <a:chOff x="7807831" y="2893319"/>
            <a:chExt cx="633984" cy="633984"/>
          </a:xfrm>
        </p:grpSpPr>
        <p:sp>
          <p:nvSpPr>
            <p:cNvPr id="22" name="Round Diagonal Corner Rectangle 21">
              <a:extLst>
                <a:ext uri="{FF2B5EF4-FFF2-40B4-BE49-F238E27FC236}">
                  <a16:creationId xmlns="" xmlns:a16="http://schemas.microsoft.com/office/drawing/2014/main" id="{57BC976A-370E-4B40-8D90-E5BC8EA9D475}"/>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L-Shape 22">
              <a:extLst>
                <a:ext uri="{FF2B5EF4-FFF2-40B4-BE49-F238E27FC236}">
                  <a16:creationId xmlns="" xmlns:a16="http://schemas.microsoft.com/office/drawing/2014/main" id="{27D4281C-8C3C-3B48-B680-7DD44E831631}"/>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4" name="Group 23">
            <a:extLst>
              <a:ext uri="{FF2B5EF4-FFF2-40B4-BE49-F238E27FC236}">
                <a16:creationId xmlns="" xmlns:a16="http://schemas.microsoft.com/office/drawing/2014/main" id="{F74FD64C-FDE8-574D-BBFD-9F01D6791E8E}"/>
              </a:ext>
            </a:extLst>
          </p:cNvPr>
          <p:cNvGrpSpPr/>
          <p:nvPr userDrawn="1"/>
        </p:nvGrpSpPr>
        <p:grpSpPr>
          <a:xfrm rot="5400000">
            <a:off x="10511843" y="4147500"/>
            <a:ext cx="177929" cy="177929"/>
            <a:chOff x="7807831" y="2893319"/>
            <a:chExt cx="633984" cy="633984"/>
          </a:xfrm>
        </p:grpSpPr>
        <p:sp>
          <p:nvSpPr>
            <p:cNvPr id="25" name="Round Diagonal Corner Rectangle 24">
              <a:extLst>
                <a:ext uri="{FF2B5EF4-FFF2-40B4-BE49-F238E27FC236}">
                  <a16:creationId xmlns="" xmlns:a16="http://schemas.microsoft.com/office/drawing/2014/main" id="{0131F974-7BE5-2244-8626-F5370AA0684E}"/>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L-Shape 25">
              <a:extLst>
                <a:ext uri="{FF2B5EF4-FFF2-40B4-BE49-F238E27FC236}">
                  <a16:creationId xmlns="" xmlns:a16="http://schemas.microsoft.com/office/drawing/2014/main" id="{78ECC9B0-785B-3440-82F1-6EE5C2830688}"/>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7" name="Group 26">
            <a:extLst>
              <a:ext uri="{FF2B5EF4-FFF2-40B4-BE49-F238E27FC236}">
                <a16:creationId xmlns="" xmlns:a16="http://schemas.microsoft.com/office/drawing/2014/main" id="{1D8A0ADC-5791-5846-B789-298695142226}"/>
              </a:ext>
            </a:extLst>
          </p:cNvPr>
          <p:cNvGrpSpPr/>
          <p:nvPr userDrawn="1"/>
        </p:nvGrpSpPr>
        <p:grpSpPr>
          <a:xfrm rot="5400000">
            <a:off x="12992289" y="4147500"/>
            <a:ext cx="177929" cy="177929"/>
            <a:chOff x="7807831" y="2893319"/>
            <a:chExt cx="633984" cy="633984"/>
          </a:xfrm>
        </p:grpSpPr>
        <p:sp>
          <p:nvSpPr>
            <p:cNvPr id="28" name="Round Diagonal Corner Rectangle 27">
              <a:extLst>
                <a:ext uri="{FF2B5EF4-FFF2-40B4-BE49-F238E27FC236}">
                  <a16:creationId xmlns="" xmlns:a16="http://schemas.microsoft.com/office/drawing/2014/main" id="{BFE082BA-74AB-EE49-9E4A-0BD61BFA4884}"/>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L-Shape 28">
              <a:extLst>
                <a:ext uri="{FF2B5EF4-FFF2-40B4-BE49-F238E27FC236}">
                  <a16:creationId xmlns="" xmlns:a16="http://schemas.microsoft.com/office/drawing/2014/main" id="{4CB04E11-529C-5241-A3F1-4BCA45C7C8AA}"/>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31" name="Picture Placeholder 13">
            <a:extLst>
              <a:ext uri="{FF2B5EF4-FFF2-40B4-BE49-F238E27FC236}">
                <a16:creationId xmlns="" xmlns:a16="http://schemas.microsoft.com/office/drawing/2014/main" id="{BC630886-CEEB-0F4E-AAC6-AA4E3B3794E1}"/>
              </a:ext>
            </a:extLst>
          </p:cNvPr>
          <p:cNvSpPr>
            <a:spLocks noGrp="1"/>
          </p:cNvSpPr>
          <p:nvPr>
            <p:ph type="pic" sz="quarter" idx="21"/>
          </p:nvPr>
        </p:nvSpPr>
        <p:spPr>
          <a:xfrm>
            <a:off x="2563215"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2" name="Picture Placeholder 13">
            <a:extLst>
              <a:ext uri="{FF2B5EF4-FFF2-40B4-BE49-F238E27FC236}">
                <a16:creationId xmlns="" xmlns:a16="http://schemas.microsoft.com/office/drawing/2014/main" id="{DA8627DC-5698-1548-94FB-E4BC8A790B72}"/>
              </a:ext>
            </a:extLst>
          </p:cNvPr>
          <p:cNvSpPr>
            <a:spLocks noGrp="1"/>
          </p:cNvSpPr>
          <p:nvPr>
            <p:ph type="pic" sz="quarter" idx="22"/>
          </p:nvPr>
        </p:nvSpPr>
        <p:spPr>
          <a:xfrm>
            <a:off x="5043661"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3" name="Picture Placeholder 13">
            <a:extLst>
              <a:ext uri="{FF2B5EF4-FFF2-40B4-BE49-F238E27FC236}">
                <a16:creationId xmlns="" xmlns:a16="http://schemas.microsoft.com/office/drawing/2014/main" id="{325B6F7B-8531-DA44-8C89-D20D01CB6726}"/>
              </a:ext>
            </a:extLst>
          </p:cNvPr>
          <p:cNvSpPr>
            <a:spLocks noGrp="1"/>
          </p:cNvSpPr>
          <p:nvPr>
            <p:ph type="pic" sz="quarter" idx="23"/>
          </p:nvPr>
        </p:nvSpPr>
        <p:spPr>
          <a:xfrm>
            <a:off x="7524107"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4" name="Picture Placeholder 13">
            <a:extLst>
              <a:ext uri="{FF2B5EF4-FFF2-40B4-BE49-F238E27FC236}">
                <a16:creationId xmlns="" xmlns:a16="http://schemas.microsoft.com/office/drawing/2014/main" id="{C361CA47-78E5-2344-BBD3-A10865C911F7}"/>
              </a:ext>
            </a:extLst>
          </p:cNvPr>
          <p:cNvSpPr>
            <a:spLocks noGrp="1"/>
          </p:cNvSpPr>
          <p:nvPr>
            <p:ph type="pic" sz="quarter" idx="24"/>
          </p:nvPr>
        </p:nvSpPr>
        <p:spPr>
          <a:xfrm>
            <a:off x="10004553"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5" name="Picture Placeholder 13">
            <a:extLst>
              <a:ext uri="{FF2B5EF4-FFF2-40B4-BE49-F238E27FC236}">
                <a16:creationId xmlns="" xmlns:a16="http://schemas.microsoft.com/office/drawing/2014/main" id="{FC511F31-C386-3B48-BCDF-9F2E0A7912F3}"/>
              </a:ext>
            </a:extLst>
          </p:cNvPr>
          <p:cNvSpPr>
            <a:spLocks noGrp="1"/>
          </p:cNvSpPr>
          <p:nvPr>
            <p:ph type="pic" sz="quarter" idx="25"/>
          </p:nvPr>
        </p:nvSpPr>
        <p:spPr>
          <a:xfrm>
            <a:off x="12484999"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6" name="Text Placeholder 8">
            <a:extLst>
              <a:ext uri="{FF2B5EF4-FFF2-40B4-BE49-F238E27FC236}">
                <a16:creationId xmlns="" xmlns:a16="http://schemas.microsoft.com/office/drawing/2014/main" id="{40ADF101-090D-824F-A92E-62FED35A8264}"/>
              </a:ext>
            </a:extLst>
          </p:cNvPr>
          <p:cNvSpPr>
            <a:spLocks noGrp="1"/>
          </p:cNvSpPr>
          <p:nvPr>
            <p:ph type="body" sz="quarter" idx="16" hasCustomPrompt="1"/>
          </p:nvPr>
        </p:nvSpPr>
        <p:spPr>
          <a:xfrm>
            <a:off x="2508728"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37" name="Text Placeholder 8">
            <a:extLst>
              <a:ext uri="{FF2B5EF4-FFF2-40B4-BE49-F238E27FC236}">
                <a16:creationId xmlns="" xmlns:a16="http://schemas.microsoft.com/office/drawing/2014/main" id="{17F5F731-190F-6044-90CC-0FF073BC223E}"/>
              </a:ext>
            </a:extLst>
          </p:cNvPr>
          <p:cNvSpPr>
            <a:spLocks noGrp="1"/>
          </p:cNvSpPr>
          <p:nvPr>
            <p:ph type="body" sz="quarter" idx="26" hasCustomPrompt="1"/>
          </p:nvPr>
        </p:nvSpPr>
        <p:spPr>
          <a:xfrm>
            <a:off x="4989174"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38" name="Text Placeholder 8">
            <a:extLst>
              <a:ext uri="{FF2B5EF4-FFF2-40B4-BE49-F238E27FC236}">
                <a16:creationId xmlns="" xmlns:a16="http://schemas.microsoft.com/office/drawing/2014/main" id="{51C31E7D-67D3-2F4A-B9D9-C91A35E72CE9}"/>
              </a:ext>
            </a:extLst>
          </p:cNvPr>
          <p:cNvSpPr>
            <a:spLocks noGrp="1"/>
          </p:cNvSpPr>
          <p:nvPr>
            <p:ph type="body" sz="quarter" idx="27" hasCustomPrompt="1"/>
          </p:nvPr>
        </p:nvSpPr>
        <p:spPr>
          <a:xfrm>
            <a:off x="7469620"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39" name="Text Placeholder 8">
            <a:extLst>
              <a:ext uri="{FF2B5EF4-FFF2-40B4-BE49-F238E27FC236}">
                <a16:creationId xmlns="" xmlns:a16="http://schemas.microsoft.com/office/drawing/2014/main" id="{361D9422-08DE-3547-A906-54146C03163F}"/>
              </a:ext>
            </a:extLst>
          </p:cNvPr>
          <p:cNvSpPr>
            <a:spLocks noGrp="1"/>
          </p:cNvSpPr>
          <p:nvPr>
            <p:ph type="body" sz="quarter" idx="28" hasCustomPrompt="1"/>
          </p:nvPr>
        </p:nvSpPr>
        <p:spPr>
          <a:xfrm>
            <a:off x="9950066"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40" name="Text Placeholder 8">
            <a:extLst>
              <a:ext uri="{FF2B5EF4-FFF2-40B4-BE49-F238E27FC236}">
                <a16:creationId xmlns="" xmlns:a16="http://schemas.microsoft.com/office/drawing/2014/main" id="{900083AB-69B5-784C-B557-8B6A0AC56B9F}"/>
              </a:ext>
            </a:extLst>
          </p:cNvPr>
          <p:cNvSpPr>
            <a:spLocks noGrp="1"/>
          </p:cNvSpPr>
          <p:nvPr>
            <p:ph type="body" sz="quarter" idx="29" hasCustomPrompt="1"/>
          </p:nvPr>
        </p:nvSpPr>
        <p:spPr>
          <a:xfrm>
            <a:off x="12430512"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5</a:t>
            </a:r>
          </a:p>
        </p:txBody>
      </p:sp>
      <p:sp>
        <p:nvSpPr>
          <p:cNvPr id="43" name="Text Placeholder 11">
            <a:extLst>
              <a:ext uri="{FF2B5EF4-FFF2-40B4-BE49-F238E27FC236}">
                <a16:creationId xmlns="" xmlns:a16="http://schemas.microsoft.com/office/drawing/2014/main" id="{1ADDB935-74F3-324A-A4BD-2C2559C2CCCE}"/>
              </a:ext>
            </a:extLst>
          </p:cNvPr>
          <p:cNvSpPr>
            <a:spLocks noGrp="1"/>
          </p:cNvSpPr>
          <p:nvPr>
            <p:ph type="body" sz="quarter" idx="30" hasCustomPrompt="1"/>
          </p:nvPr>
        </p:nvSpPr>
        <p:spPr>
          <a:xfrm>
            <a:off x="4539120"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4" name="Text Placeholder 11">
            <a:extLst>
              <a:ext uri="{FF2B5EF4-FFF2-40B4-BE49-F238E27FC236}">
                <a16:creationId xmlns="" xmlns:a16="http://schemas.microsoft.com/office/drawing/2014/main" id="{A95849E7-6A55-FB4A-B9BB-1424D3C55391}"/>
              </a:ext>
            </a:extLst>
          </p:cNvPr>
          <p:cNvSpPr>
            <a:spLocks noGrp="1"/>
          </p:cNvSpPr>
          <p:nvPr>
            <p:ph type="body" sz="quarter" idx="31" hasCustomPrompt="1"/>
          </p:nvPr>
        </p:nvSpPr>
        <p:spPr>
          <a:xfrm>
            <a:off x="7019566"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5" name="Text Placeholder 11">
            <a:extLst>
              <a:ext uri="{FF2B5EF4-FFF2-40B4-BE49-F238E27FC236}">
                <a16:creationId xmlns="" xmlns:a16="http://schemas.microsoft.com/office/drawing/2014/main" id="{D587D07D-A59E-4346-B70D-FED2334A34B9}"/>
              </a:ext>
            </a:extLst>
          </p:cNvPr>
          <p:cNvSpPr>
            <a:spLocks noGrp="1"/>
          </p:cNvSpPr>
          <p:nvPr>
            <p:ph type="body" sz="quarter" idx="32" hasCustomPrompt="1"/>
          </p:nvPr>
        </p:nvSpPr>
        <p:spPr>
          <a:xfrm>
            <a:off x="9500012"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6" name="Text Placeholder 11">
            <a:extLst>
              <a:ext uri="{FF2B5EF4-FFF2-40B4-BE49-F238E27FC236}">
                <a16:creationId xmlns="" xmlns:a16="http://schemas.microsoft.com/office/drawing/2014/main" id="{48DF5B0E-38DD-A84A-94F2-6B47C3A35732}"/>
              </a:ext>
            </a:extLst>
          </p:cNvPr>
          <p:cNvSpPr>
            <a:spLocks noGrp="1"/>
          </p:cNvSpPr>
          <p:nvPr>
            <p:ph type="body" sz="quarter" idx="33" hasCustomPrompt="1"/>
          </p:nvPr>
        </p:nvSpPr>
        <p:spPr>
          <a:xfrm>
            <a:off x="11980458"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1" name="Text Placeholder 11">
            <a:extLst>
              <a:ext uri="{FF2B5EF4-FFF2-40B4-BE49-F238E27FC236}">
                <a16:creationId xmlns="" xmlns:a16="http://schemas.microsoft.com/office/drawing/2014/main" id="{DC8586F3-6DA1-F042-BD4B-96907923F778}"/>
              </a:ext>
            </a:extLst>
          </p:cNvPr>
          <p:cNvSpPr>
            <a:spLocks noGrp="1"/>
          </p:cNvSpPr>
          <p:nvPr>
            <p:ph type="body" sz="quarter" idx="34" hasCustomPrompt="1"/>
          </p:nvPr>
        </p:nvSpPr>
        <p:spPr>
          <a:xfrm>
            <a:off x="2058674"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 </a:t>
            </a:r>
          </a:p>
        </p:txBody>
      </p:sp>
      <p:sp>
        <p:nvSpPr>
          <p:cNvPr id="48" name="Oval 47">
            <a:extLst>
              <a:ext uri="{FF2B5EF4-FFF2-40B4-BE49-F238E27FC236}">
                <a16:creationId xmlns="" xmlns:a16="http://schemas.microsoft.com/office/drawing/2014/main" id="{5ED000D6-1979-5C45-98D7-BC94968AFCD2}"/>
              </a:ext>
            </a:extLst>
          </p:cNvPr>
          <p:cNvSpPr/>
          <p:nvPr userDrawn="1"/>
        </p:nvSpPr>
        <p:spPr>
          <a:xfrm>
            <a:off x="14691562"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48425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údos_IMAGEM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FF7699-937F-AB4E-A516-C5FA16F95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6" name="Picture Placeholder 15">
            <a:extLst>
              <a:ext uri="{FF2B5EF4-FFF2-40B4-BE49-F238E27FC236}">
                <a16:creationId xmlns="" xmlns:a16="http://schemas.microsoft.com/office/drawing/2014/main" id="{34036495-CDD2-094C-BDF3-DD1FA1CB5775}"/>
              </a:ext>
            </a:extLst>
          </p:cNvPr>
          <p:cNvSpPr>
            <a:spLocks noGrp="1"/>
          </p:cNvSpPr>
          <p:nvPr>
            <p:ph type="pic" sz="quarter" idx="14"/>
          </p:nvPr>
        </p:nvSpPr>
        <p:spPr>
          <a:xfrm>
            <a:off x="8113713" y="0"/>
            <a:ext cx="8135937"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4" name="TextBox 3">
            <a:extLst>
              <a:ext uri="{FF2B5EF4-FFF2-40B4-BE49-F238E27FC236}">
                <a16:creationId xmlns="" xmlns:a16="http://schemas.microsoft.com/office/drawing/2014/main" id="{3AB55C25-48C9-3741-A2C1-5BC33DA4D33A}"/>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AFA0E9BD-F696-F743-8A09-E19534DF01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
        <p:nvSpPr>
          <p:cNvPr id="8" name="Text Placeholder 8">
            <a:extLst>
              <a:ext uri="{FF2B5EF4-FFF2-40B4-BE49-F238E27FC236}">
                <a16:creationId xmlns="" xmlns:a16="http://schemas.microsoft.com/office/drawing/2014/main" id="{BC8630F4-1D41-F742-93DE-242CB5701E94}"/>
              </a:ext>
            </a:extLst>
          </p:cNvPr>
          <p:cNvSpPr>
            <a:spLocks noGrp="1"/>
          </p:cNvSpPr>
          <p:nvPr>
            <p:ph type="body" sz="quarter" idx="15"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9" name="Text Placeholder 11">
            <a:extLst>
              <a:ext uri="{FF2B5EF4-FFF2-40B4-BE49-F238E27FC236}">
                <a16:creationId xmlns="" xmlns:a16="http://schemas.microsoft.com/office/drawing/2014/main" id="{69456DB0-22F0-6C48-9C55-60D70E012CD0}"/>
              </a:ext>
            </a:extLst>
          </p:cNvPr>
          <p:cNvSpPr>
            <a:spLocks noGrp="1"/>
          </p:cNvSpPr>
          <p:nvPr>
            <p:ph type="body" sz="quarter" idx="16" hasCustomPrompt="1"/>
          </p:nvPr>
        </p:nvSpPr>
        <p:spPr>
          <a:xfrm>
            <a:off x="1753109" y="4434147"/>
            <a:ext cx="5262287"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Tree>
    <p:extLst>
      <p:ext uri="{BB962C8B-B14F-4D97-AF65-F5344CB8AC3E}">
        <p14:creationId xmlns:p14="http://schemas.microsoft.com/office/powerpoint/2010/main" val="39580299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údos_IMAGEM_2">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 xmlns:a16="http://schemas.microsoft.com/office/drawing/2014/main"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 xmlns:a16="http://schemas.microsoft.com/office/drawing/2014/main" id="{062CBC90-9FC9-2D44-9BDF-7A8B150B98DB}"/>
              </a:ext>
            </a:extLst>
          </p:cNvPr>
          <p:cNvSpPr>
            <a:spLocks noGrp="1"/>
          </p:cNvSpPr>
          <p:nvPr>
            <p:ph type="body" sz="quarter" idx="13" hasCustomPrompt="1"/>
          </p:nvPr>
        </p:nvSpPr>
        <p:spPr>
          <a:xfrm>
            <a:off x="8273339" y="5340429"/>
            <a:ext cx="6812157" cy="2235202"/>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 tincidunt ut laoreet dolore magna aliquam erat volutpat. Ut wisi enim ad minim veniam, quis nostrud exerci tation ullamco perv.</a:t>
            </a: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5815825" y="2048413"/>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pic>
        <p:nvPicPr>
          <p:cNvPr id="8" name="Picture 7">
            <a:extLst>
              <a:ext uri="{FF2B5EF4-FFF2-40B4-BE49-F238E27FC236}">
                <a16:creationId xmlns="" xmlns:a16="http://schemas.microsoft.com/office/drawing/2014/main" id="{34636565-09AB-A14A-ABE0-877AE9A91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496254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údos_IMAGEM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 xmlns:a16="http://schemas.microsoft.com/office/drawing/2014/main"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 xmlns:a16="http://schemas.microsoft.com/office/drawing/2014/main" id="{062CBC90-9FC9-2D44-9BDF-7A8B150B98DB}"/>
              </a:ext>
            </a:extLst>
          </p:cNvPr>
          <p:cNvSpPr>
            <a:spLocks noGrp="1"/>
          </p:cNvSpPr>
          <p:nvPr>
            <p:ph type="body" sz="quarter" idx="13" hasCustomPrompt="1"/>
          </p:nvPr>
        </p:nvSpPr>
        <p:spPr>
          <a:xfrm>
            <a:off x="7393259" y="4314517"/>
            <a:ext cx="7515921" cy="915405"/>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a:t>
            </a: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5815825" y="1119534"/>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sp>
        <p:nvSpPr>
          <p:cNvPr id="7" name="Picture Placeholder 13">
            <a:extLst>
              <a:ext uri="{FF2B5EF4-FFF2-40B4-BE49-F238E27FC236}">
                <a16:creationId xmlns="" xmlns:a16="http://schemas.microsoft.com/office/drawing/2014/main" id="{CB0EC07F-CDDC-AE49-8360-EF9762F547AF}"/>
              </a:ext>
            </a:extLst>
          </p:cNvPr>
          <p:cNvSpPr>
            <a:spLocks noGrp="1"/>
          </p:cNvSpPr>
          <p:nvPr>
            <p:ph type="pic" sz="quarter" idx="21"/>
          </p:nvPr>
        </p:nvSpPr>
        <p:spPr>
          <a:xfrm>
            <a:off x="2184179" y="1237785"/>
            <a:ext cx="2541730" cy="2541730"/>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11">
            <a:extLst>
              <a:ext uri="{FF2B5EF4-FFF2-40B4-BE49-F238E27FC236}">
                <a16:creationId xmlns="" xmlns:a16="http://schemas.microsoft.com/office/drawing/2014/main" id="{DB115E51-5100-214E-9B5E-639FC1BDABA7}"/>
              </a:ext>
            </a:extLst>
          </p:cNvPr>
          <p:cNvSpPr>
            <a:spLocks noGrp="1"/>
          </p:cNvSpPr>
          <p:nvPr>
            <p:ph type="body" sz="quarter" idx="34" hasCustomPrompt="1"/>
          </p:nvPr>
        </p:nvSpPr>
        <p:spPr>
          <a:xfrm>
            <a:off x="7983407"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sp>
        <p:nvSpPr>
          <p:cNvPr id="11" name="Text Placeholder 11">
            <a:extLst>
              <a:ext uri="{FF2B5EF4-FFF2-40B4-BE49-F238E27FC236}">
                <a16:creationId xmlns="" xmlns:a16="http://schemas.microsoft.com/office/drawing/2014/main" id="{2BE2802A-B85C-CA4C-8365-A21DB6CC8218}"/>
              </a:ext>
            </a:extLst>
          </p:cNvPr>
          <p:cNvSpPr>
            <a:spLocks noGrp="1"/>
          </p:cNvSpPr>
          <p:nvPr>
            <p:ph type="body" sz="quarter" idx="35" hasCustomPrompt="1"/>
          </p:nvPr>
        </p:nvSpPr>
        <p:spPr>
          <a:xfrm>
            <a:off x="11741368"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pic>
        <p:nvPicPr>
          <p:cNvPr id="10" name="Picture 9">
            <a:extLst>
              <a:ext uri="{FF2B5EF4-FFF2-40B4-BE49-F238E27FC236}">
                <a16:creationId xmlns="" xmlns:a16="http://schemas.microsoft.com/office/drawing/2014/main" id="{802122DA-01C1-2A45-8F3D-A981F0DCA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0257964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s_IMAGEM_4">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D93879FD-AB60-5C49-B349-07B6F1D84E02}"/>
              </a:ext>
            </a:extLst>
          </p:cNvPr>
          <p:cNvPicPr>
            <a:picLocks noChangeAspect="1"/>
          </p:cNvPicPr>
          <p:nvPr userDrawn="1"/>
        </p:nvPicPr>
        <p:blipFill rotWithShape="1">
          <a:blip r:embed="rId2"/>
          <a:srcRect b="36670"/>
          <a:stretch/>
        </p:blipFill>
        <p:spPr>
          <a:xfrm>
            <a:off x="0" y="0"/>
            <a:ext cx="16249650" cy="4862809"/>
          </a:xfrm>
          <a:prstGeom prst="rect">
            <a:avLst/>
          </a:prstGeom>
        </p:spPr>
      </p:pic>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1016308" y="4076114"/>
            <a:ext cx="14550794" cy="954595"/>
          </a:xfrm>
          <a:prstGeom prst="rect">
            <a:avLst/>
          </a:prstGeom>
        </p:spPr>
        <p:txBody>
          <a:bodyPr anchor="t">
            <a:noAutofit/>
          </a:bodyPr>
          <a:lstStyle>
            <a:lvl1pPr marL="0" indent="0" algn="ctr">
              <a:lnSpc>
                <a:spcPts val="7500"/>
              </a:lnSpc>
              <a:spcBef>
                <a:spcPts val="0"/>
              </a:spcBef>
              <a:buNone/>
              <a:defRPr sz="66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SOBREPOSTO</a:t>
            </a:r>
          </a:p>
        </p:txBody>
      </p:sp>
      <p:cxnSp>
        <p:nvCxnSpPr>
          <p:cNvPr id="10" name="Straight Connector 9">
            <a:extLst>
              <a:ext uri="{FF2B5EF4-FFF2-40B4-BE49-F238E27FC236}">
                <a16:creationId xmlns="" xmlns:a16="http://schemas.microsoft.com/office/drawing/2014/main" id="{4C9C7959-3BD0-D246-9AEB-058A5A76D5BD}"/>
              </a:ext>
            </a:extLst>
          </p:cNvPr>
          <p:cNvCxnSpPr>
            <a:cxnSpLocks/>
          </p:cNvCxnSpPr>
          <p:nvPr userDrawn="1"/>
        </p:nvCxnSpPr>
        <p:spPr>
          <a:xfrm>
            <a:off x="7696562" y="5186826"/>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 xmlns:a16="http://schemas.microsoft.com/office/drawing/2014/main" id="{F5F81FF1-BC2F-9042-92EE-0EAD05B728D4}"/>
              </a:ext>
            </a:extLst>
          </p:cNvPr>
          <p:cNvSpPr>
            <a:spLocks noGrp="1"/>
          </p:cNvSpPr>
          <p:nvPr>
            <p:ph type="body" sz="quarter" idx="13" hasCustomPrompt="1"/>
          </p:nvPr>
        </p:nvSpPr>
        <p:spPr>
          <a:xfrm>
            <a:off x="212547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6" name="Text Placeholder 11">
            <a:extLst>
              <a:ext uri="{FF2B5EF4-FFF2-40B4-BE49-F238E27FC236}">
                <a16:creationId xmlns="" xmlns:a16="http://schemas.microsoft.com/office/drawing/2014/main" id="{D1F9739C-2B67-B64B-AFB8-EC0B92CA3CA3}"/>
              </a:ext>
            </a:extLst>
          </p:cNvPr>
          <p:cNvSpPr>
            <a:spLocks noGrp="1"/>
          </p:cNvSpPr>
          <p:nvPr>
            <p:ph type="body" sz="quarter" idx="22" hasCustomPrompt="1"/>
          </p:nvPr>
        </p:nvSpPr>
        <p:spPr>
          <a:xfrm>
            <a:off x="638486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8" name="Text Placeholder 11">
            <a:extLst>
              <a:ext uri="{FF2B5EF4-FFF2-40B4-BE49-F238E27FC236}">
                <a16:creationId xmlns="" xmlns:a16="http://schemas.microsoft.com/office/drawing/2014/main" id="{5E1BACAA-4248-2445-AE3A-FCD2E79A6990}"/>
              </a:ext>
            </a:extLst>
          </p:cNvPr>
          <p:cNvSpPr>
            <a:spLocks noGrp="1"/>
          </p:cNvSpPr>
          <p:nvPr>
            <p:ph type="body" sz="quarter" idx="24" hasCustomPrompt="1"/>
          </p:nvPr>
        </p:nvSpPr>
        <p:spPr>
          <a:xfrm>
            <a:off x="10644251"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cxnSp>
        <p:nvCxnSpPr>
          <p:cNvPr id="22" name="Straight Connector 21">
            <a:extLst>
              <a:ext uri="{FF2B5EF4-FFF2-40B4-BE49-F238E27FC236}">
                <a16:creationId xmlns="" xmlns:a16="http://schemas.microsoft.com/office/drawing/2014/main" id="{DC571CBF-5700-8E4F-BF2D-6BA5B6D14665}"/>
              </a:ext>
            </a:extLst>
          </p:cNvPr>
          <p:cNvCxnSpPr>
            <a:cxnSpLocks/>
            <a:endCxn id="7" idx="6"/>
          </p:cNvCxnSpPr>
          <p:nvPr userDrawn="1"/>
        </p:nvCxnSpPr>
        <p:spPr>
          <a:xfrm flipH="1" flipV="1">
            <a:off x="4568336" y="6225777"/>
            <a:ext cx="2853590" cy="6758"/>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7A754DE3-C8E1-FD45-84BF-966514CE415A}"/>
              </a:ext>
            </a:extLst>
          </p:cNvPr>
          <p:cNvCxnSpPr>
            <a:cxnSpLocks/>
            <a:stCxn id="21" idx="2"/>
            <a:endCxn id="20" idx="6"/>
          </p:cNvCxnSpPr>
          <p:nvPr userDrawn="1"/>
        </p:nvCxnSpPr>
        <p:spPr>
          <a:xfrm flipH="1">
            <a:off x="8827725" y="6225777"/>
            <a:ext cx="2853590" cy="0"/>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7" name="Picture Placeholder 13">
            <a:extLst>
              <a:ext uri="{FF2B5EF4-FFF2-40B4-BE49-F238E27FC236}">
                <a16:creationId xmlns="" xmlns:a16="http://schemas.microsoft.com/office/drawing/2014/main" id="{CB0EC07F-CDDC-AE49-8360-EF9762F547AF}"/>
              </a:ext>
            </a:extLst>
          </p:cNvPr>
          <p:cNvSpPr>
            <a:spLocks noGrp="1"/>
          </p:cNvSpPr>
          <p:nvPr>
            <p:ph type="pic" sz="quarter" idx="21"/>
          </p:nvPr>
        </p:nvSpPr>
        <p:spPr>
          <a:xfrm>
            <a:off x="3162534"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0" name="Picture Placeholder 13">
            <a:extLst>
              <a:ext uri="{FF2B5EF4-FFF2-40B4-BE49-F238E27FC236}">
                <a16:creationId xmlns="" xmlns:a16="http://schemas.microsoft.com/office/drawing/2014/main" id="{B9F00BBD-6AEA-E145-8E0A-45017EFA9D6F}"/>
              </a:ext>
            </a:extLst>
          </p:cNvPr>
          <p:cNvSpPr>
            <a:spLocks noGrp="1"/>
          </p:cNvSpPr>
          <p:nvPr>
            <p:ph type="pic" sz="quarter" idx="26"/>
          </p:nvPr>
        </p:nvSpPr>
        <p:spPr>
          <a:xfrm>
            <a:off x="7421923"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1" name="Picture Placeholder 13">
            <a:extLst>
              <a:ext uri="{FF2B5EF4-FFF2-40B4-BE49-F238E27FC236}">
                <a16:creationId xmlns="" xmlns:a16="http://schemas.microsoft.com/office/drawing/2014/main" id="{B6D8C900-50DA-D94F-9562-6EBF0787F4A6}"/>
              </a:ext>
            </a:extLst>
          </p:cNvPr>
          <p:cNvSpPr>
            <a:spLocks noGrp="1"/>
          </p:cNvSpPr>
          <p:nvPr>
            <p:ph type="pic" sz="quarter" idx="27"/>
          </p:nvPr>
        </p:nvSpPr>
        <p:spPr>
          <a:xfrm>
            <a:off x="11681315"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pic>
        <p:nvPicPr>
          <p:cNvPr id="32" name="Picture 31">
            <a:extLst>
              <a:ext uri="{FF2B5EF4-FFF2-40B4-BE49-F238E27FC236}">
                <a16:creationId xmlns="" xmlns:a16="http://schemas.microsoft.com/office/drawing/2014/main" id="{75F44AB1-4A14-3F4F-A9DA-11DCCA4F27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35281008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údos_IMAGEM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7" name="Text Placeholder 8">
            <a:extLst>
              <a:ext uri="{FF2B5EF4-FFF2-40B4-BE49-F238E27FC236}">
                <a16:creationId xmlns="" xmlns:a16="http://schemas.microsoft.com/office/drawing/2014/main" id="{C4C3F412-7870-7343-8225-3F2786497E8A}"/>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19" name="Straight Connector 18">
            <a:extLst>
              <a:ext uri="{FF2B5EF4-FFF2-40B4-BE49-F238E27FC236}">
                <a16:creationId xmlns="" xmlns:a16="http://schemas.microsoft.com/office/drawing/2014/main" id="{92B96C10-27BE-1849-8880-AC092E56DCF9}"/>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67960C86-6E73-9247-B566-7A0FF231A560}"/>
              </a:ext>
            </a:extLst>
          </p:cNvPr>
          <p:cNvPicPr>
            <a:picLocks noChangeAspect="1"/>
          </p:cNvPicPr>
          <p:nvPr userDrawn="1"/>
        </p:nvPicPr>
        <p:blipFill rotWithShape="1">
          <a:blip r:embed="rId3"/>
          <a:srcRect t="4044"/>
          <a:stretch/>
        </p:blipFill>
        <p:spPr>
          <a:xfrm>
            <a:off x="1127048" y="1433601"/>
            <a:ext cx="4384752" cy="7732701"/>
          </a:xfrm>
          <a:prstGeom prst="rect">
            <a:avLst/>
          </a:prstGeom>
        </p:spPr>
      </p:pic>
      <p:sp>
        <p:nvSpPr>
          <p:cNvPr id="9" name="Picture Placeholder 8">
            <a:extLst>
              <a:ext uri="{FF2B5EF4-FFF2-40B4-BE49-F238E27FC236}">
                <a16:creationId xmlns="" xmlns:a16="http://schemas.microsoft.com/office/drawing/2014/main" id="{EE67A917-F817-274B-9B82-6E3E6BCCECB6}"/>
              </a:ext>
            </a:extLst>
          </p:cNvPr>
          <p:cNvSpPr>
            <a:spLocks noGrp="1"/>
          </p:cNvSpPr>
          <p:nvPr>
            <p:ph type="pic" sz="quarter" idx="13"/>
          </p:nvPr>
        </p:nvSpPr>
        <p:spPr>
          <a:xfrm>
            <a:off x="1760602" y="2299544"/>
            <a:ext cx="3116096" cy="5475059"/>
          </a:xfrm>
          <a:prstGeom prst="rect">
            <a:avLst/>
          </a:prstGeom>
          <a:solidFill>
            <a:srgbClr val="000000"/>
          </a:solidFill>
        </p:spPr>
        <p:txBody>
          <a:bodyPr anchor="ctr"/>
          <a:lstStyle>
            <a:lvl1pPr marL="0" indent="0" algn="ctr">
              <a:buNone/>
              <a:defRPr sz="1600">
                <a:solidFill>
                  <a:schemeClr val="bg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 xmlns:a16="http://schemas.microsoft.com/office/drawing/2014/main" id="{B7F46220-AF40-2D4D-A574-48320A319DA5}"/>
              </a:ext>
            </a:extLst>
          </p:cNvPr>
          <p:cNvSpPr>
            <a:spLocks noGrp="1"/>
          </p:cNvSpPr>
          <p:nvPr>
            <p:ph type="body" sz="quarter" idx="14" hasCustomPrompt="1"/>
          </p:nvPr>
        </p:nvSpPr>
        <p:spPr>
          <a:xfrm>
            <a:off x="7268605"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25" name="Text Placeholder 8">
            <a:extLst>
              <a:ext uri="{FF2B5EF4-FFF2-40B4-BE49-F238E27FC236}">
                <a16:creationId xmlns="" xmlns:a16="http://schemas.microsoft.com/office/drawing/2014/main" id="{AAE58683-C164-5544-98BF-54A4B52B1B7B}"/>
              </a:ext>
            </a:extLst>
          </p:cNvPr>
          <p:cNvSpPr>
            <a:spLocks noGrp="1"/>
          </p:cNvSpPr>
          <p:nvPr>
            <p:ph type="body" sz="quarter" idx="16" hasCustomPrompt="1"/>
          </p:nvPr>
        </p:nvSpPr>
        <p:spPr>
          <a:xfrm>
            <a:off x="7268604"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29" name="Picture Placeholder 13">
            <a:extLst>
              <a:ext uri="{FF2B5EF4-FFF2-40B4-BE49-F238E27FC236}">
                <a16:creationId xmlns="" xmlns:a16="http://schemas.microsoft.com/office/drawing/2014/main" id="{2C128956-00F2-C24F-AFE5-1537D411531A}"/>
              </a:ext>
            </a:extLst>
          </p:cNvPr>
          <p:cNvSpPr>
            <a:spLocks noGrp="1"/>
          </p:cNvSpPr>
          <p:nvPr>
            <p:ph type="pic" sz="quarter" idx="19"/>
          </p:nvPr>
        </p:nvSpPr>
        <p:spPr>
          <a:xfrm>
            <a:off x="5632806"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3" name="Text Placeholder 11">
            <a:extLst>
              <a:ext uri="{FF2B5EF4-FFF2-40B4-BE49-F238E27FC236}">
                <a16:creationId xmlns="" xmlns:a16="http://schemas.microsoft.com/office/drawing/2014/main" id="{548DC93C-FB90-1342-86B7-6F6A775DAAC7}"/>
              </a:ext>
            </a:extLst>
          </p:cNvPr>
          <p:cNvSpPr>
            <a:spLocks noGrp="1"/>
          </p:cNvSpPr>
          <p:nvPr>
            <p:ph type="body" sz="quarter" idx="20" hasCustomPrompt="1"/>
          </p:nvPr>
        </p:nvSpPr>
        <p:spPr>
          <a:xfrm>
            <a:off x="7268605"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44" name="Text Placeholder 8">
            <a:extLst>
              <a:ext uri="{FF2B5EF4-FFF2-40B4-BE49-F238E27FC236}">
                <a16:creationId xmlns="" xmlns:a16="http://schemas.microsoft.com/office/drawing/2014/main" id="{779E5449-E6CD-324C-A121-5FF90DAF5F10}"/>
              </a:ext>
            </a:extLst>
          </p:cNvPr>
          <p:cNvSpPr>
            <a:spLocks noGrp="1"/>
          </p:cNvSpPr>
          <p:nvPr>
            <p:ph type="body" sz="quarter" idx="21" hasCustomPrompt="1"/>
          </p:nvPr>
        </p:nvSpPr>
        <p:spPr>
          <a:xfrm>
            <a:off x="7268604"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45" name="Picture Placeholder 13">
            <a:extLst>
              <a:ext uri="{FF2B5EF4-FFF2-40B4-BE49-F238E27FC236}">
                <a16:creationId xmlns="" xmlns:a16="http://schemas.microsoft.com/office/drawing/2014/main" id="{1AA5782E-DB3C-5840-B771-B4413F20A46E}"/>
              </a:ext>
            </a:extLst>
          </p:cNvPr>
          <p:cNvSpPr>
            <a:spLocks noGrp="1"/>
          </p:cNvSpPr>
          <p:nvPr>
            <p:ph type="pic" sz="quarter" idx="22"/>
          </p:nvPr>
        </p:nvSpPr>
        <p:spPr>
          <a:xfrm>
            <a:off x="5632806"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6" name="Text Placeholder 11">
            <a:extLst>
              <a:ext uri="{FF2B5EF4-FFF2-40B4-BE49-F238E27FC236}">
                <a16:creationId xmlns="" xmlns:a16="http://schemas.microsoft.com/office/drawing/2014/main" id="{8E7CFC8C-2819-4A49-A631-A0871F8E7E2F}"/>
              </a:ext>
            </a:extLst>
          </p:cNvPr>
          <p:cNvSpPr>
            <a:spLocks noGrp="1"/>
          </p:cNvSpPr>
          <p:nvPr>
            <p:ph type="body" sz="quarter" idx="23" hasCustomPrompt="1"/>
          </p:nvPr>
        </p:nvSpPr>
        <p:spPr>
          <a:xfrm>
            <a:off x="12296552"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47" name="Text Placeholder 8">
            <a:extLst>
              <a:ext uri="{FF2B5EF4-FFF2-40B4-BE49-F238E27FC236}">
                <a16:creationId xmlns="" xmlns:a16="http://schemas.microsoft.com/office/drawing/2014/main" id="{7AB36F62-6039-E048-9116-0F33F6C6BC1C}"/>
              </a:ext>
            </a:extLst>
          </p:cNvPr>
          <p:cNvSpPr>
            <a:spLocks noGrp="1"/>
          </p:cNvSpPr>
          <p:nvPr>
            <p:ph type="body" sz="quarter" idx="24" hasCustomPrompt="1"/>
          </p:nvPr>
        </p:nvSpPr>
        <p:spPr>
          <a:xfrm>
            <a:off x="12296551"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48" name="Picture Placeholder 13">
            <a:extLst>
              <a:ext uri="{FF2B5EF4-FFF2-40B4-BE49-F238E27FC236}">
                <a16:creationId xmlns="" xmlns:a16="http://schemas.microsoft.com/office/drawing/2014/main" id="{5898509C-B997-BC41-B3A5-F03B08939DA1}"/>
              </a:ext>
            </a:extLst>
          </p:cNvPr>
          <p:cNvSpPr>
            <a:spLocks noGrp="1"/>
          </p:cNvSpPr>
          <p:nvPr>
            <p:ph type="pic" sz="quarter" idx="25"/>
          </p:nvPr>
        </p:nvSpPr>
        <p:spPr>
          <a:xfrm>
            <a:off x="10660753"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9" name="Text Placeholder 11">
            <a:extLst>
              <a:ext uri="{FF2B5EF4-FFF2-40B4-BE49-F238E27FC236}">
                <a16:creationId xmlns="" xmlns:a16="http://schemas.microsoft.com/office/drawing/2014/main" id="{D733D8C8-4EC4-6B4E-9D82-97BC9CFA252C}"/>
              </a:ext>
            </a:extLst>
          </p:cNvPr>
          <p:cNvSpPr>
            <a:spLocks noGrp="1"/>
          </p:cNvSpPr>
          <p:nvPr>
            <p:ph type="body" sz="quarter" idx="26" hasCustomPrompt="1"/>
          </p:nvPr>
        </p:nvSpPr>
        <p:spPr>
          <a:xfrm>
            <a:off x="12296552"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50" name="Text Placeholder 8">
            <a:extLst>
              <a:ext uri="{FF2B5EF4-FFF2-40B4-BE49-F238E27FC236}">
                <a16:creationId xmlns="" xmlns:a16="http://schemas.microsoft.com/office/drawing/2014/main" id="{B21260A5-3B2F-BA4F-967E-E3FFE365EFF7}"/>
              </a:ext>
            </a:extLst>
          </p:cNvPr>
          <p:cNvSpPr>
            <a:spLocks noGrp="1"/>
          </p:cNvSpPr>
          <p:nvPr>
            <p:ph type="body" sz="quarter" idx="27" hasCustomPrompt="1"/>
          </p:nvPr>
        </p:nvSpPr>
        <p:spPr>
          <a:xfrm>
            <a:off x="12296551"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51" name="Picture Placeholder 13">
            <a:extLst>
              <a:ext uri="{FF2B5EF4-FFF2-40B4-BE49-F238E27FC236}">
                <a16:creationId xmlns="" xmlns:a16="http://schemas.microsoft.com/office/drawing/2014/main" id="{79A68247-38C2-244C-91FD-7763A1D5A4B2}"/>
              </a:ext>
            </a:extLst>
          </p:cNvPr>
          <p:cNvSpPr>
            <a:spLocks noGrp="1"/>
          </p:cNvSpPr>
          <p:nvPr>
            <p:ph type="pic" sz="quarter" idx="28"/>
          </p:nvPr>
        </p:nvSpPr>
        <p:spPr>
          <a:xfrm>
            <a:off x="10660753"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46196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8">
            <a:extLst>
              <a:ext uri="{FF2B5EF4-FFF2-40B4-BE49-F238E27FC236}">
                <a16:creationId xmlns="" xmlns:a16="http://schemas.microsoft.com/office/drawing/2014/main" id="{F25C759E-E94A-9E46-B4BD-E31C2967EE2F}"/>
              </a:ext>
            </a:extLst>
          </p:cNvPr>
          <p:cNvSpPr>
            <a:spLocks noGrp="1"/>
          </p:cNvSpPr>
          <p:nvPr>
            <p:ph type="body" sz="quarter" idx="10" hasCustomPrompt="1"/>
          </p:nvPr>
        </p:nvSpPr>
        <p:spPr>
          <a:xfrm>
            <a:off x="1584960" y="2789854"/>
            <a:ext cx="5157216" cy="2781890"/>
          </a:xfrm>
          <a:prstGeom prst="rect">
            <a:avLst/>
          </a:prstGeom>
        </p:spPr>
        <p:txBody>
          <a:bodyPr anchor="t">
            <a:noAutofit/>
          </a:bodyPr>
          <a:lstStyle>
            <a:lvl1pPr marL="0" indent="0" algn="l">
              <a:lnSpc>
                <a:spcPts val="11000"/>
              </a:lnSpc>
              <a:buNone/>
              <a:defRPr sz="10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COVER SLIDE</a:t>
            </a:r>
            <a:endParaRPr lang="pt-BR"/>
          </a:p>
        </p:txBody>
      </p:sp>
      <p:pic>
        <p:nvPicPr>
          <p:cNvPr id="6" name="Picture 5">
            <a:extLst>
              <a:ext uri="{FF2B5EF4-FFF2-40B4-BE49-F238E27FC236}">
                <a16:creationId xmlns="" xmlns:a16="http://schemas.microsoft.com/office/drawing/2014/main" id="{E54472F1-C2E7-D94E-B122-98A6D59F3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7168" y="4840224"/>
            <a:ext cx="3615816" cy="1120604"/>
          </a:xfrm>
          <a:prstGeom prst="rect">
            <a:avLst/>
          </a:prstGeom>
        </p:spPr>
      </p:pic>
      <p:pic>
        <p:nvPicPr>
          <p:cNvPr id="3" name="Picture 2">
            <a:extLst>
              <a:ext uri="{FF2B5EF4-FFF2-40B4-BE49-F238E27FC236}">
                <a16:creationId xmlns="" xmlns:a16="http://schemas.microsoft.com/office/drawing/2014/main" id="{CF913395-E1C8-1149-9AD1-BCD709137B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
        <p:nvSpPr>
          <p:cNvPr id="4" name="TextBox 3">
            <a:extLst>
              <a:ext uri="{FF2B5EF4-FFF2-40B4-BE49-F238E27FC236}">
                <a16:creationId xmlns="" xmlns:a16="http://schemas.microsoft.com/office/drawing/2014/main" id="{091F0F41-3A7F-F64F-8244-8BC5EC2E5889}"/>
              </a:ext>
            </a:extLst>
          </p:cNvPr>
          <p:cNvSpPr txBox="1"/>
          <p:nvPr userDrawn="1"/>
        </p:nvSpPr>
        <p:spPr>
          <a:xfrm>
            <a:off x="10107168" y="8180832"/>
            <a:ext cx="2414016" cy="32255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850" b="0" i="0" spc="150" baseline="0">
                <a:solidFill>
                  <a:schemeClr val="bg1"/>
                </a:solidFill>
                <a:latin typeface="Lato" panose="020F0502020204030203" pitchFamily="34" charset="77"/>
              </a:rPr>
              <a:t>TODOS OS DIREITOS RESERVADOS</a:t>
            </a:r>
            <a:endParaRPr lang="pt-BR" sz="850" b="0" i="0" spc="150" baseline="0">
              <a:solidFill>
                <a:schemeClr val="bg1"/>
              </a:solidFill>
              <a:latin typeface="Lato" panose="020F0502020204030203" pitchFamily="34" charset="77"/>
            </a:endParaRPr>
          </a:p>
        </p:txBody>
      </p:sp>
      <p:sp>
        <p:nvSpPr>
          <p:cNvPr id="5" name="Oval 4">
            <a:extLst>
              <a:ext uri="{FF2B5EF4-FFF2-40B4-BE49-F238E27FC236}">
                <a16:creationId xmlns="" xmlns:a16="http://schemas.microsoft.com/office/drawing/2014/main" id="{71015E39-2D3E-B64C-BFBC-0918323F5D2B}"/>
              </a:ext>
            </a:extLst>
          </p:cNvPr>
          <p:cNvSpPr/>
          <p:nvPr userDrawn="1"/>
        </p:nvSpPr>
        <p:spPr>
          <a:xfrm>
            <a:off x="12856741" y="7976999"/>
            <a:ext cx="109728" cy="1097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Box 8">
            <a:extLst>
              <a:ext uri="{FF2B5EF4-FFF2-40B4-BE49-F238E27FC236}">
                <a16:creationId xmlns="" xmlns:a16="http://schemas.microsoft.com/office/drawing/2014/main" id="{013D763A-2A3B-7C4B-8329-DD4032CAD791}"/>
              </a:ext>
            </a:extLst>
          </p:cNvPr>
          <p:cNvSpPr txBox="1"/>
          <p:nvPr userDrawn="1"/>
        </p:nvSpPr>
        <p:spPr>
          <a:xfrm>
            <a:off x="12991211" y="8077730"/>
            <a:ext cx="1066800" cy="41346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i="0" spc="150" baseline="0" dirty="0" smtClean="0">
                <a:solidFill>
                  <a:schemeClr val="bg1"/>
                </a:solidFill>
                <a:latin typeface="Lato Black" panose="020F0502020204030203" pitchFamily="34" charset="77"/>
              </a:rPr>
              <a:t>2019</a:t>
            </a:r>
            <a:endParaRPr lang="pt-BR" sz="1800" b="1" i="0" spc="150" baseline="0" dirty="0">
              <a:solidFill>
                <a:schemeClr val="bg1"/>
              </a:solidFill>
              <a:latin typeface="Lato Black" panose="020F0502020204030203" pitchFamily="34" charset="77"/>
            </a:endParaRPr>
          </a:p>
        </p:txBody>
      </p:sp>
      <p:sp>
        <p:nvSpPr>
          <p:cNvPr id="10" name="Text Placeholder 8">
            <a:extLst>
              <a:ext uri="{FF2B5EF4-FFF2-40B4-BE49-F238E27FC236}">
                <a16:creationId xmlns="" xmlns:a16="http://schemas.microsoft.com/office/drawing/2014/main" id="{D91C52FA-E57C-3545-8648-B26D09AAA0A7}"/>
              </a:ext>
            </a:extLst>
          </p:cNvPr>
          <p:cNvSpPr>
            <a:spLocks noGrp="1"/>
          </p:cNvSpPr>
          <p:nvPr>
            <p:ph type="body" sz="quarter" idx="11" hasCustomPrompt="1"/>
          </p:nvPr>
        </p:nvSpPr>
        <p:spPr>
          <a:xfrm>
            <a:off x="12991211" y="7827264"/>
            <a:ext cx="1097280" cy="365760"/>
          </a:xfrm>
          <a:prstGeom prst="rect">
            <a:avLst/>
          </a:prstGeom>
        </p:spPr>
        <p:txBody>
          <a:bodyPr anchor="ctr">
            <a:noAutofit/>
          </a:bodyPr>
          <a:lstStyle>
            <a:lvl1pPr marL="0" indent="0" algn="l">
              <a:lnSpc>
                <a:spcPct val="100000"/>
              </a:lnSpc>
              <a:buNone/>
              <a:defRPr sz="1800" b="0" i="0" baseline="0">
                <a:solidFill>
                  <a:schemeClr val="bg1"/>
                </a:solidFill>
                <a:latin typeface="Lato" panose="020F0502020204030203" pitchFamily="34" charset="77"/>
                <a:ea typeface="Lato" panose="020F0502020204030203" pitchFamily="34" charset="77"/>
                <a:cs typeface="Arial Narrow" charset="0"/>
              </a:defRPr>
            </a:lvl1pPr>
          </a:lstStyle>
          <a:p>
            <a:pPr lvl="0"/>
            <a:r>
              <a:rPr lang="en-US"/>
              <a:t>Mês</a:t>
            </a:r>
            <a:endParaRPr lang="pt-BR"/>
          </a:p>
        </p:txBody>
      </p:sp>
      <p:sp>
        <p:nvSpPr>
          <p:cNvPr id="11" name="Text Placeholder 8">
            <a:extLst>
              <a:ext uri="{FF2B5EF4-FFF2-40B4-BE49-F238E27FC236}">
                <a16:creationId xmlns="" xmlns:a16="http://schemas.microsoft.com/office/drawing/2014/main" id="{DA642752-53BE-614F-85FA-729B0063CC80}"/>
              </a:ext>
            </a:extLst>
          </p:cNvPr>
          <p:cNvSpPr>
            <a:spLocks noGrp="1"/>
          </p:cNvSpPr>
          <p:nvPr>
            <p:ph type="body" sz="quarter" idx="12" hasCustomPrompt="1"/>
          </p:nvPr>
        </p:nvSpPr>
        <p:spPr>
          <a:xfrm>
            <a:off x="1584960" y="6196319"/>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Tree>
    <p:extLst>
      <p:ext uri="{BB962C8B-B14F-4D97-AF65-F5344CB8AC3E}">
        <p14:creationId xmlns:p14="http://schemas.microsoft.com/office/powerpoint/2010/main" val="18273363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údos_IMAGEM_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FD3EE14-8EB6-1A45-953B-8CB1469CC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3170" y="2166469"/>
            <a:ext cx="11243310" cy="6383188"/>
          </a:xfrm>
          <a:prstGeom prst="rect">
            <a:avLst/>
          </a:prstGeom>
        </p:spPr>
      </p:pic>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6" name="Text Placeholder 8">
            <a:extLst>
              <a:ext uri="{FF2B5EF4-FFF2-40B4-BE49-F238E27FC236}">
                <a16:creationId xmlns="" xmlns:a16="http://schemas.microsoft.com/office/drawing/2014/main" id="{A3E9EC3B-B063-B14B-A448-292EFFFC14D8}"/>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7" name="Straight Connector 6">
            <a:extLst>
              <a:ext uri="{FF2B5EF4-FFF2-40B4-BE49-F238E27FC236}">
                <a16:creationId xmlns="" xmlns:a16="http://schemas.microsoft.com/office/drawing/2014/main" id="{BB132F00-4EE8-0D43-8FA5-EA6A7848A871}"/>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 xmlns:a16="http://schemas.microsoft.com/office/drawing/2014/main" id="{FD58F77A-5B2B-6742-AA34-3F4271A04F79}"/>
              </a:ext>
            </a:extLst>
          </p:cNvPr>
          <p:cNvSpPr>
            <a:spLocks noGrp="1"/>
          </p:cNvSpPr>
          <p:nvPr>
            <p:ph type="pic" sz="quarter" idx="13"/>
          </p:nvPr>
        </p:nvSpPr>
        <p:spPr>
          <a:xfrm>
            <a:off x="4393195" y="2813792"/>
            <a:ext cx="7473380" cy="4898299"/>
          </a:xfrm>
          <a:custGeom>
            <a:avLst/>
            <a:gdLst>
              <a:gd name="connsiteX0" fmla="*/ 0 w 7630160"/>
              <a:gd name="connsiteY0" fmla="*/ 235367 h 5008880"/>
              <a:gd name="connsiteX1" fmla="*/ 235367 w 7630160"/>
              <a:gd name="connsiteY1" fmla="*/ 0 h 5008880"/>
              <a:gd name="connsiteX2" fmla="*/ 7394793 w 7630160"/>
              <a:gd name="connsiteY2" fmla="*/ 0 h 5008880"/>
              <a:gd name="connsiteX3" fmla="*/ 7630160 w 7630160"/>
              <a:gd name="connsiteY3" fmla="*/ 235367 h 5008880"/>
              <a:gd name="connsiteX4" fmla="*/ 7630160 w 7630160"/>
              <a:gd name="connsiteY4" fmla="*/ 4773513 h 5008880"/>
              <a:gd name="connsiteX5" fmla="*/ 7394793 w 7630160"/>
              <a:gd name="connsiteY5" fmla="*/ 5008880 h 5008880"/>
              <a:gd name="connsiteX6" fmla="*/ 235367 w 7630160"/>
              <a:gd name="connsiteY6" fmla="*/ 5008880 h 5008880"/>
              <a:gd name="connsiteX7" fmla="*/ 0 w 7630160"/>
              <a:gd name="connsiteY7" fmla="*/ 4773513 h 5008880"/>
              <a:gd name="connsiteX8" fmla="*/ 0 w 7630160"/>
              <a:gd name="connsiteY8" fmla="*/ 235367 h 5008880"/>
              <a:gd name="connsiteX0" fmla="*/ 0 w 7630160"/>
              <a:gd name="connsiteY0" fmla="*/ 235367 h 5011467"/>
              <a:gd name="connsiteX1" fmla="*/ 235367 w 7630160"/>
              <a:gd name="connsiteY1" fmla="*/ 0 h 5011467"/>
              <a:gd name="connsiteX2" fmla="*/ 7394793 w 7630160"/>
              <a:gd name="connsiteY2" fmla="*/ 0 h 5011467"/>
              <a:gd name="connsiteX3" fmla="*/ 7630160 w 7630160"/>
              <a:gd name="connsiteY3" fmla="*/ 235367 h 5011467"/>
              <a:gd name="connsiteX4" fmla="*/ 7630160 w 7630160"/>
              <a:gd name="connsiteY4" fmla="*/ 4773513 h 5011467"/>
              <a:gd name="connsiteX5" fmla="*/ 7394793 w 7630160"/>
              <a:gd name="connsiteY5" fmla="*/ 5008880 h 5011467"/>
              <a:gd name="connsiteX6" fmla="*/ 235367 w 7630160"/>
              <a:gd name="connsiteY6" fmla="*/ 5008880 h 5011467"/>
              <a:gd name="connsiteX7" fmla="*/ 0 w 7630160"/>
              <a:gd name="connsiteY7" fmla="*/ 4773513 h 5011467"/>
              <a:gd name="connsiteX8" fmla="*/ 0 w 7630160"/>
              <a:gd name="connsiteY8" fmla="*/ 235367 h 5011467"/>
              <a:gd name="connsiteX0" fmla="*/ 171 w 7630331"/>
              <a:gd name="connsiteY0" fmla="*/ 235367 h 5010245"/>
              <a:gd name="connsiteX1" fmla="*/ 235538 w 7630331"/>
              <a:gd name="connsiteY1" fmla="*/ 0 h 5010245"/>
              <a:gd name="connsiteX2" fmla="*/ 7394964 w 7630331"/>
              <a:gd name="connsiteY2" fmla="*/ 0 h 5010245"/>
              <a:gd name="connsiteX3" fmla="*/ 7630331 w 7630331"/>
              <a:gd name="connsiteY3" fmla="*/ 235367 h 5010245"/>
              <a:gd name="connsiteX4" fmla="*/ 7630331 w 7630331"/>
              <a:gd name="connsiteY4" fmla="*/ 4773513 h 5010245"/>
              <a:gd name="connsiteX5" fmla="*/ 7394964 w 7630331"/>
              <a:gd name="connsiteY5" fmla="*/ 5008880 h 5010245"/>
              <a:gd name="connsiteX6" fmla="*/ 235538 w 7630331"/>
              <a:gd name="connsiteY6" fmla="*/ 5008880 h 5010245"/>
              <a:gd name="connsiteX7" fmla="*/ 171 w 7630331"/>
              <a:gd name="connsiteY7" fmla="*/ 4773513 h 5010245"/>
              <a:gd name="connsiteX8" fmla="*/ 171 w 7630331"/>
              <a:gd name="connsiteY8" fmla="*/ 235367 h 5010245"/>
              <a:gd name="connsiteX0" fmla="*/ 3140 w 7633300"/>
              <a:gd name="connsiteY0" fmla="*/ 235367 h 5008880"/>
              <a:gd name="connsiteX1" fmla="*/ 238507 w 7633300"/>
              <a:gd name="connsiteY1" fmla="*/ 0 h 5008880"/>
              <a:gd name="connsiteX2" fmla="*/ 7397933 w 7633300"/>
              <a:gd name="connsiteY2" fmla="*/ 0 h 5008880"/>
              <a:gd name="connsiteX3" fmla="*/ 7633300 w 7633300"/>
              <a:gd name="connsiteY3" fmla="*/ 235367 h 5008880"/>
              <a:gd name="connsiteX4" fmla="*/ 7633300 w 7633300"/>
              <a:gd name="connsiteY4" fmla="*/ 4773513 h 5008880"/>
              <a:gd name="connsiteX5" fmla="*/ 7397933 w 7633300"/>
              <a:gd name="connsiteY5" fmla="*/ 5008880 h 5008880"/>
              <a:gd name="connsiteX6" fmla="*/ 6159 w 7633300"/>
              <a:gd name="connsiteY6" fmla="*/ 5001385 h 5008880"/>
              <a:gd name="connsiteX7" fmla="*/ 3140 w 7633300"/>
              <a:gd name="connsiteY7" fmla="*/ 4773513 h 5008880"/>
              <a:gd name="connsiteX8" fmla="*/ 3140 w 7633300"/>
              <a:gd name="connsiteY8" fmla="*/ 235367 h 5008880"/>
              <a:gd name="connsiteX0" fmla="*/ 3140 w 7633300"/>
              <a:gd name="connsiteY0" fmla="*/ 235367 h 5010147"/>
              <a:gd name="connsiteX1" fmla="*/ 238507 w 7633300"/>
              <a:gd name="connsiteY1" fmla="*/ 0 h 5010147"/>
              <a:gd name="connsiteX2" fmla="*/ 7397933 w 7633300"/>
              <a:gd name="connsiteY2" fmla="*/ 0 h 5010147"/>
              <a:gd name="connsiteX3" fmla="*/ 7633300 w 7633300"/>
              <a:gd name="connsiteY3" fmla="*/ 235367 h 5010147"/>
              <a:gd name="connsiteX4" fmla="*/ 7633300 w 7633300"/>
              <a:gd name="connsiteY4" fmla="*/ 4773513 h 5010147"/>
              <a:gd name="connsiteX5" fmla="*/ 7397933 w 7633300"/>
              <a:gd name="connsiteY5" fmla="*/ 5008880 h 5010147"/>
              <a:gd name="connsiteX6" fmla="*/ 6159 w 7633300"/>
              <a:gd name="connsiteY6" fmla="*/ 5001385 h 5010147"/>
              <a:gd name="connsiteX7" fmla="*/ 3140 w 7633300"/>
              <a:gd name="connsiteY7" fmla="*/ 4773513 h 5010147"/>
              <a:gd name="connsiteX8" fmla="*/ 3140 w 7633300"/>
              <a:gd name="connsiteY8" fmla="*/ 235367 h 5010147"/>
              <a:gd name="connsiteX0" fmla="*/ 3140 w 7633471"/>
              <a:gd name="connsiteY0" fmla="*/ 235367 h 5009533"/>
              <a:gd name="connsiteX1" fmla="*/ 238507 w 7633471"/>
              <a:gd name="connsiteY1" fmla="*/ 0 h 5009533"/>
              <a:gd name="connsiteX2" fmla="*/ 7397933 w 7633471"/>
              <a:gd name="connsiteY2" fmla="*/ 0 h 5009533"/>
              <a:gd name="connsiteX3" fmla="*/ 7633300 w 7633471"/>
              <a:gd name="connsiteY3" fmla="*/ 235367 h 5009533"/>
              <a:gd name="connsiteX4" fmla="*/ 7633300 w 7633471"/>
              <a:gd name="connsiteY4" fmla="*/ 4773513 h 5009533"/>
              <a:gd name="connsiteX5" fmla="*/ 7397933 w 7633471"/>
              <a:gd name="connsiteY5" fmla="*/ 5008880 h 5009533"/>
              <a:gd name="connsiteX6" fmla="*/ 6159 w 7633471"/>
              <a:gd name="connsiteY6" fmla="*/ 5001385 h 5009533"/>
              <a:gd name="connsiteX7" fmla="*/ 3140 w 7633471"/>
              <a:gd name="connsiteY7" fmla="*/ 4773513 h 5009533"/>
              <a:gd name="connsiteX8" fmla="*/ 3140 w 7633471"/>
              <a:gd name="connsiteY8" fmla="*/ 235367 h 5009533"/>
              <a:gd name="connsiteX0" fmla="*/ 3140 w 7636441"/>
              <a:gd name="connsiteY0" fmla="*/ 235367 h 5024487"/>
              <a:gd name="connsiteX1" fmla="*/ 238507 w 7636441"/>
              <a:gd name="connsiteY1" fmla="*/ 0 h 5024487"/>
              <a:gd name="connsiteX2" fmla="*/ 7397933 w 7636441"/>
              <a:gd name="connsiteY2" fmla="*/ 0 h 5024487"/>
              <a:gd name="connsiteX3" fmla="*/ 7633300 w 7636441"/>
              <a:gd name="connsiteY3" fmla="*/ 235367 h 5024487"/>
              <a:gd name="connsiteX4" fmla="*/ 7633300 w 7636441"/>
              <a:gd name="connsiteY4" fmla="*/ 4773513 h 5024487"/>
              <a:gd name="connsiteX5" fmla="*/ 7630281 w 7636441"/>
              <a:gd name="connsiteY5" fmla="*/ 5023870 h 5024487"/>
              <a:gd name="connsiteX6" fmla="*/ 6159 w 7636441"/>
              <a:gd name="connsiteY6" fmla="*/ 5001385 h 5024487"/>
              <a:gd name="connsiteX7" fmla="*/ 3140 w 7636441"/>
              <a:gd name="connsiteY7" fmla="*/ 4773513 h 5024487"/>
              <a:gd name="connsiteX8" fmla="*/ 3140 w 7636441"/>
              <a:gd name="connsiteY8" fmla="*/ 235367 h 5024487"/>
              <a:gd name="connsiteX0" fmla="*/ 3140 w 7645811"/>
              <a:gd name="connsiteY0" fmla="*/ 235367 h 5031966"/>
              <a:gd name="connsiteX1" fmla="*/ 238507 w 7645811"/>
              <a:gd name="connsiteY1" fmla="*/ 0 h 5031966"/>
              <a:gd name="connsiteX2" fmla="*/ 7397933 w 7645811"/>
              <a:gd name="connsiteY2" fmla="*/ 0 h 5031966"/>
              <a:gd name="connsiteX3" fmla="*/ 7633300 w 7645811"/>
              <a:gd name="connsiteY3" fmla="*/ 235367 h 5031966"/>
              <a:gd name="connsiteX4" fmla="*/ 7633300 w 7645811"/>
              <a:gd name="connsiteY4" fmla="*/ 4773513 h 5031966"/>
              <a:gd name="connsiteX5" fmla="*/ 7645271 w 7645811"/>
              <a:gd name="connsiteY5" fmla="*/ 5031365 h 5031966"/>
              <a:gd name="connsiteX6" fmla="*/ 6159 w 7645811"/>
              <a:gd name="connsiteY6" fmla="*/ 5001385 h 5031966"/>
              <a:gd name="connsiteX7" fmla="*/ 3140 w 7645811"/>
              <a:gd name="connsiteY7" fmla="*/ 4773513 h 5031966"/>
              <a:gd name="connsiteX8" fmla="*/ 3140 w 7645811"/>
              <a:gd name="connsiteY8" fmla="*/ 235367 h 5031966"/>
              <a:gd name="connsiteX0" fmla="*/ 3140 w 7639471"/>
              <a:gd name="connsiteY0" fmla="*/ 235367 h 5039445"/>
              <a:gd name="connsiteX1" fmla="*/ 238507 w 7639471"/>
              <a:gd name="connsiteY1" fmla="*/ 0 h 5039445"/>
              <a:gd name="connsiteX2" fmla="*/ 7397933 w 7639471"/>
              <a:gd name="connsiteY2" fmla="*/ 0 h 5039445"/>
              <a:gd name="connsiteX3" fmla="*/ 7633300 w 7639471"/>
              <a:gd name="connsiteY3" fmla="*/ 235367 h 5039445"/>
              <a:gd name="connsiteX4" fmla="*/ 7633300 w 7639471"/>
              <a:gd name="connsiteY4" fmla="*/ 4773513 h 5039445"/>
              <a:gd name="connsiteX5" fmla="*/ 7637776 w 7639471"/>
              <a:gd name="connsiteY5" fmla="*/ 5038860 h 5039445"/>
              <a:gd name="connsiteX6" fmla="*/ 6159 w 7639471"/>
              <a:gd name="connsiteY6" fmla="*/ 5001385 h 5039445"/>
              <a:gd name="connsiteX7" fmla="*/ 3140 w 7639471"/>
              <a:gd name="connsiteY7" fmla="*/ 4773513 h 5039445"/>
              <a:gd name="connsiteX8" fmla="*/ 3140 w 7639471"/>
              <a:gd name="connsiteY8" fmla="*/ 235367 h 5039445"/>
              <a:gd name="connsiteX0" fmla="*/ 3140 w 7645416"/>
              <a:gd name="connsiteY0" fmla="*/ 235367 h 5039446"/>
              <a:gd name="connsiteX1" fmla="*/ 238507 w 7645416"/>
              <a:gd name="connsiteY1" fmla="*/ 0 h 5039446"/>
              <a:gd name="connsiteX2" fmla="*/ 7397933 w 7645416"/>
              <a:gd name="connsiteY2" fmla="*/ 0 h 5039446"/>
              <a:gd name="connsiteX3" fmla="*/ 7633300 w 7645416"/>
              <a:gd name="connsiteY3" fmla="*/ 235367 h 5039446"/>
              <a:gd name="connsiteX4" fmla="*/ 7633300 w 7645416"/>
              <a:gd name="connsiteY4" fmla="*/ 4773513 h 5039446"/>
              <a:gd name="connsiteX5" fmla="*/ 7644851 w 7645416"/>
              <a:gd name="connsiteY5" fmla="*/ 5038861 h 5039446"/>
              <a:gd name="connsiteX6" fmla="*/ 6159 w 7645416"/>
              <a:gd name="connsiteY6" fmla="*/ 5001385 h 5039446"/>
              <a:gd name="connsiteX7" fmla="*/ 3140 w 7645416"/>
              <a:gd name="connsiteY7" fmla="*/ 4773513 h 5039446"/>
              <a:gd name="connsiteX8" fmla="*/ 3140 w 7645416"/>
              <a:gd name="connsiteY8" fmla="*/ 235367 h 5039446"/>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47447 w 7656640"/>
              <a:gd name="connsiteY3" fmla="*/ 242440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0686"/>
              <a:gd name="connsiteY0" fmla="*/ 235367 h 5039476"/>
              <a:gd name="connsiteX1" fmla="*/ 238507 w 7650686"/>
              <a:gd name="connsiteY1" fmla="*/ 0 h 5039476"/>
              <a:gd name="connsiteX2" fmla="*/ 7397933 w 7650686"/>
              <a:gd name="connsiteY2" fmla="*/ 0 h 5039476"/>
              <a:gd name="connsiteX3" fmla="*/ 7647447 w 7650686"/>
              <a:gd name="connsiteY3" fmla="*/ 242440 h 5039476"/>
              <a:gd name="connsiteX4" fmla="*/ 7647449 w 7650686"/>
              <a:gd name="connsiteY4" fmla="*/ 4787659 h 5039476"/>
              <a:gd name="connsiteX5" fmla="*/ 7644851 w 7650686"/>
              <a:gd name="connsiteY5" fmla="*/ 5038861 h 5039476"/>
              <a:gd name="connsiteX6" fmla="*/ 6159 w 7650686"/>
              <a:gd name="connsiteY6" fmla="*/ 5001385 h 5039476"/>
              <a:gd name="connsiteX7" fmla="*/ 3140 w 7650686"/>
              <a:gd name="connsiteY7" fmla="*/ 4773513 h 5039476"/>
              <a:gd name="connsiteX8" fmla="*/ 3140 w 7650686"/>
              <a:gd name="connsiteY8" fmla="*/ 235367 h 503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686" h="5039476">
                <a:moveTo>
                  <a:pt x="3140" y="235367"/>
                </a:moveTo>
                <a:cubicBezTo>
                  <a:pt x="3140" y="105377"/>
                  <a:pt x="108517" y="0"/>
                  <a:pt x="238507" y="0"/>
                </a:cubicBezTo>
                <a:lnTo>
                  <a:pt x="7397933" y="0"/>
                </a:lnTo>
                <a:cubicBezTo>
                  <a:pt x="7527923" y="0"/>
                  <a:pt x="7647447" y="112450"/>
                  <a:pt x="7647447" y="242440"/>
                </a:cubicBezTo>
                <a:cubicBezTo>
                  <a:pt x="7654521" y="1757513"/>
                  <a:pt x="7647449" y="4793354"/>
                  <a:pt x="7647449" y="4787659"/>
                </a:cubicBezTo>
                <a:cubicBezTo>
                  <a:pt x="7654945" y="4790232"/>
                  <a:pt x="7647425" y="5053851"/>
                  <a:pt x="7644851" y="5038861"/>
                </a:cubicBezTo>
                <a:lnTo>
                  <a:pt x="6159" y="5001385"/>
                </a:lnTo>
                <a:cubicBezTo>
                  <a:pt x="3586" y="5023870"/>
                  <a:pt x="-4355" y="4768591"/>
                  <a:pt x="3140" y="4773513"/>
                </a:cubicBezTo>
                <a:lnTo>
                  <a:pt x="3140" y="235367"/>
                </a:lnTo>
                <a:close/>
              </a:path>
            </a:pathLst>
          </a:cu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1" name="Text Placeholder 11">
            <a:extLst>
              <a:ext uri="{FF2B5EF4-FFF2-40B4-BE49-F238E27FC236}">
                <a16:creationId xmlns="" xmlns:a16="http://schemas.microsoft.com/office/drawing/2014/main" id="{F29E2544-D79C-D641-954D-8E0C5434CAC9}"/>
              </a:ext>
            </a:extLst>
          </p:cNvPr>
          <p:cNvSpPr>
            <a:spLocks noGrp="1"/>
          </p:cNvSpPr>
          <p:nvPr>
            <p:ph type="body" sz="quarter" idx="14" hasCustomPrompt="1"/>
          </p:nvPr>
        </p:nvSpPr>
        <p:spPr>
          <a:xfrm>
            <a:off x="428153" y="2664453"/>
            <a:ext cx="2333035" cy="1998075"/>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12" name="Text Placeholder 8">
            <a:extLst>
              <a:ext uri="{FF2B5EF4-FFF2-40B4-BE49-F238E27FC236}">
                <a16:creationId xmlns="" xmlns:a16="http://schemas.microsoft.com/office/drawing/2014/main" id="{23747D59-F11C-EA4D-B081-33E1DC061C1E}"/>
              </a:ext>
            </a:extLst>
          </p:cNvPr>
          <p:cNvSpPr>
            <a:spLocks noGrp="1"/>
          </p:cNvSpPr>
          <p:nvPr>
            <p:ph type="body" sz="quarter" idx="16" hasCustomPrompt="1"/>
          </p:nvPr>
        </p:nvSpPr>
        <p:spPr>
          <a:xfrm>
            <a:off x="428154" y="2181704"/>
            <a:ext cx="2333034"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3" name="Picture Placeholder 13">
            <a:extLst>
              <a:ext uri="{FF2B5EF4-FFF2-40B4-BE49-F238E27FC236}">
                <a16:creationId xmlns="" xmlns:a16="http://schemas.microsoft.com/office/drawing/2014/main" id="{B7FD790C-B56D-634F-9B73-BEBCB97F187E}"/>
              </a:ext>
            </a:extLst>
          </p:cNvPr>
          <p:cNvSpPr>
            <a:spLocks noGrp="1"/>
          </p:cNvSpPr>
          <p:nvPr>
            <p:ph type="pic" sz="quarter" idx="19"/>
          </p:nvPr>
        </p:nvSpPr>
        <p:spPr>
          <a:xfrm>
            <a:off x="2925038"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Text Placeholder 11">
            <a:extLst>
              <a:ext uri="{FF2B5EF4-FFF2-40B4-BE49-F238E27FC236}">
                <a16:creationId xmlns="" xmlns:a16="http://schemas.microsoft.com/office/drawing/2014/main" id="{1BFED96B-0896-594C-9C4F-E88E8E382FF7}"/>
              </a:ext>
            </a:extLst>
          </p:cNvPr>
          <p:cNvSpPr>
            <a:spLocks noGrp="1"/>
          </p:cNvSpPr>
          <p:nvPr>
            <p:ph type="body" sz="quarter" idx="20" hasCustomPrompt="1"/>
          </p:nvPr>
        </p:nvSpPr>
        <p:spPr>
          <a:xfrm>
            <a:off x="428153" y="5331611"/>
            <a:ext cx="2333036" cy="3054530"/>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15" name="Text Placeholder 8">
            <a:extLst>
              <a:ext uri="{FF2B5EF4-FFF2-40B4-BE49-F238E27FC236}">
                <a16:creationId xmlns="" xmlns:a16="http://schemas.microsoft.com/office/drawing/2014/main" id="{AF5A6F9D-D29D-2248-A432-25D4B12D1C82}"/>
              </a:ext>
            </a:extLst>
          </p:cNvPr>
          <p:cNvSpPr>
            <a:spLocks noGrp="1"/>
          </p:cNvSpPr>
          <p:nvPr>
            <p:ph type="body" sz="quarter" idx="21" hasCustomPrompt="1"/>
          </p:nvPr>
        </p:nvSpPr>
        <p:spPr>
          <a:xfrm>
            <a:off x="428152" y="4848438"/>
            <a:ext cx="2333035"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Picture Placeholder 13">
            <a:extLst>
              <a:ext uri="{FF2B5EF4-FFF2-40B4-BE49-F238E27FC236}">
                <a16:creationId xmlns="" xmlns:a16="http://schemas.microsoft.com/office/drawing/2014/main" id="{35446A09-D6C1-9C49-96E7-C85C655F1D23}"/>
              </a:ext>
            </a:extLst>
          </p:cNvPr>
          <p:cNvSpPr>
            <a:spLocks noGrp="1"/>
          </p:cNvSpPr>
          <p:nvPr>
            <p:ph type="pic" sz="quarter" idx="22"/>
          </p:nvPr>
        </p:nvSpPr>
        <p:spPr>
          <a:xfrm>
            <a:off x="2925038"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 xmlns:a16="http://schemas.microsoft.com/office/drawing/2014/main" id="{617C6327-B793-1E47-9233-385EFB7EC6D8}"/>
              </a:ext>
            </a:extLst>
          </p:cNvPr>
          <p:cNvSpPr>
            <a:spLocks noGrp="1"/>
          </p:cNvSpPr>
          <p:nvPr>
            <p:ph type="body" sz="quarter" idx="23" hasCustomPrompt="1"/>
          </p:nvPr>
        </p:nvSpPr>
        <p:spPr>
          <a:xfrm>
            <a:off x="13487680" y="2664453"/>
            <a:ext cx="2333035" cy="1998075"/>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24" name="Text Placeholder 8">
            <a:extLst>
              <a:ext uri="{FF2B5EF4-FFF2-40B4-BE49-F238E27FC236}">
                <a16:creationId xmlns="" xmlns:a16="http://schemas.microsoft.com/office/drawing/2014/main" id="{13FD9F73-059C-444D-9C21-7CD4F072372F}"/>
              </a:ext>
            </a:extLst>
          </p:cNvPr>
          <p:cNvSpPr>
            <a:spLocks noGrp="1"/>
          </p:cNvSpPr>
          <p:nvPr>
            <p:ph type="body" sz="quarter" idx="24" hasCustomPrompt="1"/>
          </p:nvPr>
        </p:nvSpPr>
        <p:spPr>
          <a:xfrm>
            <a:off x="13487681" y="2181704"/>
            <a:ext cx="2333034"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25" name="Picture Placeholder 13">
            <a:extLst>
              <a:ext uri="{FF2B5EF4-FFF2-40B4-BE49-F238E27FC236}">
                <a16:creationId xmlns="" xmlns:a16="http://schemas.microsoft.com/office/drawing/2014/main" id="{CA28319F-11D0-634B-9064-3212DB13D85A}"/>
              </a:ext>
            </a:extLst>
          </p:cNvPr>
          <p:cNvSpPr>
            <a:spLocks noGrp="1"/>
          </p:cNvSpPr>
          <p:nvPr>
            <p:ph type="pic" sz="quarter" idx="25"/>
          </p:nvPr>
        </p:nvSpPr>
        <p:spPr>
          <a:xfrm>
            <a:off x="12159161"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6" name="Text Placeholder 11">
            <a:extLst>
              <a:ext uri="{FF2B5EF4-FFF2-40B4-BE49-F238E27FC236}">
                <a16:creationId xmlns="" xmlns:a16="http://schemas.microsoft.com/office/drawing/2014/main" id="{E5B29AA4-5797-C14F-B089-BF2BD90019A1}"/>
              </a:ext>
            </a:extLst>
          </p:cNvPr>
          <p:cNvSpPr>
            <a:spLocks noGrp="1"/>
          </p:cNvSpPr>
          <p:nvPr>
            <p:ph type="body" sz="quarter" idx="26" hasCustomPrompt="1"/>
          </p:nvPr>
        </p:nvSpPr>
        <p:spPr>
          <a:xfrm>
            <a:off x="13487680" y="5331611"/>
            <a:ext cx="2333036" cy="3054530"/>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27" name="Text Placeholder 8">
            <a:extLst>
              <a:ext uri="{FF2B5EF4-FFF2-40B4-BE49-F238E27FC236}">
                <a16:creationId xmlns="" xmlns:a16="http://schemas.microsoft.com/office/drawing/2014/main" id="{79A14C10-D636-8245-A8BD-ED28929FE4BD}"/>
              </a:ext>
            </a:extLst>
          </p:cNvPr>
          <p:cNvSpPr>
            <a:spLocks noGrp="1"/>
          </p:cNvSpPr>
          <p:nvPr>
            <p:ph type="body" sz="quarter" idx="27" hasCustomPrompt="1"/>
          </p:nvPr>
        </p:nvSpPr>
        <p:spPr>
          <a:xfrm>
            <a:off x="13487679" y="4848438"/>
            <a:ext cx="2333035"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28" name="Picture Placeholder 13">
            <a:extLst>
              <a:ext uri="{FF2B5EF4-FFF2-40B4-BE49-F238E27FC236}">
                <a16:creationId xmlns="" xmlns:a16="http://schemas.microsoft.com/office/drawing/2014/main" id="{43ABBBBB-5452-EF47-AEF1-ADE3ED9EC139}"/>
              </a:ext>
            </a:extLst>
          </p:cNvPr>
          <p:cNvSpPr>
            <a:spLocks noGrp="1"/>
          </p:cNvSpPr>
          <p:nvPr>
            <p:ph type="pic" sz="quarter" idx="28"/>
          </p:nvPr>
        </p:nvSpPr>
        <p:spPr>
          <a:xfrm>
            <a:off x="12159161"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20046219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údos_IMG_FULL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 xmlns:a16="http://schemas.microsoft.com/office/drawing/2014/main" id="{A8624A15-7628-8F41-8C27-1DE5B8F06CD3}"/>
              </a:ext>
            </a:extLst>
          </p:cNvPr>
          <p:cNvSpPr>
            <a:spLocks noGrp="1"/>
          </p:cNvSpPr>
          <p:nvPr>
            <p:ph type="pic" sz="quarter" idx="21"/>
          </p:nvPr>
        </p:nvSpPr>
        <p:spPr>
          <a:xfrm>
            <a:off x="7250616" y="1812861"/>
            <a:ext cx="1748418" cy="174841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 xmlns:a16="http://schemas.microsoft.com/office/drawing/2014/main" id="{6BC40161-BE25-424B-8910-2F51CAE9CDD3}"/>
              </a:ext>
            </a:extLst>
          </p:cNvPr>
          <p:cNvSpPr>
            <a:spLocks noGrp="1"/>
          </p:cNvSpPr>
          <p:nvPr>
            <p:ph type="body" sz="quarter" idx="12" hasCustomPrompt="1"/>
          </p:nvPr>
        </p:nvSpPr>
        <p:spPr>
          <a:xfrm>
            <a:off x="0" y="4555625"/>
            <a:ext cx="16249650" cy="954595"/>
          </a:xfrm>
          <a:prstGeom prst="rect">
            <a:avLst/>
          </a:prstGeom>
        </p:spPr>
        <p:txBody>
          <a:bodyPr anchor="t">
            <a:noAutofit/>
          </a:bodyPr>
          <a:lstStyle>
            <a:lvl1pPr marL="0" indent="0" algn="ctr">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CENTRALIZADO</a:t>
            </a:r>
          </a:p>
        </p:txBody>
      </p:sp>
      <p:sp>
        <p:nvSpPr>
          <p:cNvPr id="10" name="Text Placeholder 11">
            <a:extLst>
              <a:ext uri="{FF2B5EF4-FFF2-40B4-BE49-F238E27FC236}">
                <a16:creationId xmlns="" xmlns:a16="http://schemas.microsoft.com/office/drawing/2014/main" id="{DA5D9104-B1A6-2147-8580-D98BD6D3A609}"/>
              </a:ext>
            </a:extLst>
          </p:cNvPr>
          <p:cNvSpPr>
            <a:spLocks noGrp="1"/>
          </p:cNvSpPr>
          <p:nvPr>
            <p:ph type="body" sz="quarter" idx="16" hasCustomPrompt="1"/>
          </p:nvPr>
        </p:nvSpPr>
        <p:spPr>
          <a:xfrm>
            <a:off x="1673845" y="6478859"/>
            <a:ext cx="12901960" cy="1405053"/>
          </a:xfrm>
          <a:prstGeom prst="rect">
            <a:avLst/>
          </a:prstGeom>
        </p:spPr>
        <p:txBody>
          <a:bodyPr/>
          <a:lstStyle>
            <a:lvl1pPr marL="0" indent="0" algn="ctr">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 xmlns:a16="http://schemas.microsoft.com/office/drawing/2014/main" id="{919EE7F4-838B-664E-B4A0-42CD667A750A}"/>
              </a:ext>
            </a:extLst>
          </p:cNvPr>
          <p:cNvCxnSpPr/>
          <p:nvPr userDrawn="1"/>
        </p:nvCxnSpPr>
        <p:spPr>
          <a:xfrm>
            <a:off x="7544962" y="5988204"/>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259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údos_IMG_FULL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 xmlns:a16="http://schemas.microsoft.com/office/drawing/2014/main" id="{A8624A15-7628-8F41-8C27-1DE5B8F06CD3}"/>
              </a:ext>
            </a:extLst>
          </p:cNvPr>
          <p:cNvSpPr>
            <a:spLocks noGrp="1"/>
          </p:cNvSpPr>
          <p:nvPr>
            <p:ph type="pic" sz="quarter" idx="21"/>
          </p:nvPr>
        </p:nvSpPr>
        <p:spPr>
          <a:xfrm>
            <a:off x="1936272" y="3434576"/>
            <a:ext cx="2251798" cy="225179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 xmlns:a16="http://schemas.microsoft.com/office/drawing/2014/main" id="{6BC40161-BE25-424B-8910-2F51CAE9CDD3}"/>
              </a:ext>
            </a:extLst>
          </p:cNvPr>
          <p:cNvSpPr>
            <a:spLocks noGrp="1"/>
          </p:cNvSpPr>
          <p:nvPr>
            <p:ph type="body" sz="quarter" idx="12" hasCustomPrompt="1"/>
          </p:nvPr>
        </p:nvSpPr>
        <p:spPr>
          <a:xfrm>
            <a:off x="5185316" y="3600656"/>
            <a:ext cx="7560527" cy="1896894"/>
          </a:xfrm>
          <a:prstGeom prst="rect">
            <a:avLst/>
          </a:prstGeom>
        </p:spPr>
        <p:txBody>
          <a:bodyPr anchor="t">
            <a:noAutofit/>
          </a:bodyPr>
          <a:lstStyle>
            <a:lvl1pPr marL="0" indent="0" algn="l">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2 LINHAS À ESQUERDA</a:t>
            </a:r>
          </a:p>
        </p:txBody>
      </p:sp>
      <p:sp>
        <p:nvSpPr>
          <p:cNvPr id="10" name="Text Placeholder 11">
            <a:extLst>
              <a:ext uri="{FF2B5EF4-FFF2-40B4-BE49-F238E27FC236}">
                <a16:creationId xmlns="" xmlns:a16="http://schemas.microsoft.com/office/drawing/2014/main" id="{DA5D9104-B1A6-2147-8580-D98BD6D3A609}"/>
              </a:ext>
            </a:extLst>
          </p:cNvPr>
          <p:cNvSpPr>
            <a:spLocks noGrp="1"/>
          </p:cNvSpPr>
          <p:nvPr>
            <p:ph type="body" sz="quarter" idx="16" hasCustomPrompt="1"/>
          </p:nvPr>
        </p:nvSpPr>
        <p:spPr>
          <a:xfrm>
            <a:off x="5185315" y="6200079"/>
            <a:ext cx="9390489" cy="1828800"/>
          </a:xfrm>
          <a:prstGeom prst="rect">
            <a:avLst/>
          </a:prstGeom>
        </p:spPr>
        <p:txBody>
          <a:bodyPr/>
          <a:lstStyle>
            <a:lvl1pPr marL="0" indent="0" algn="l">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 xmlns:a16="http://schemas.microsoft.com/office/drawing/2014/main" id="{919EE7F4-838B-664E-B4A0-42CD667A750A}"/>
              </a:ext>
            </a:extLst>
          </p:cNvPr>
          <p:cNvCxnSpPr/>
          <p:nvPr userDrawn="1"/>
        </p:nvCxnSpPr>
        <p:spPr>
          <a:xfrm>
            <a:off x="5185316" y="6010506"/>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825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í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4" name="Text Placeholder 8">
            <a:extLst>
              <a:ext uri="{FF2B5EF4-FFF2-40B4-BE49-F238E27FC236}">
                <a16:creationId xmlns="" xmlns:a16="http://schemas.microsoft.com/office/drawing/2014/main" id="{DA6657A7-BD3A-5641-972F-425B2E7673D2}"/>
              </a:ext>
            </a:extLst>
          </p:cNvPr>
          <p:cNvSpPr>
            <a:spLocks noGrp="1"/>
          </p:cNvSpPr>
          <p:nvPr>
            <p:ph type="body" sz="quarter" idx="12" hasCustomPrompt="1"/>
          </p:nvPr>
        </p:nvSpPr>
        <p:spPr>
          <a:xfrm>
            <a:off x="1584960" y="5632704"/>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5" name="Text Placeholder 8">
            <a:extLst>
              <a:ext uri="{FF2B5EF4-FFF2-40B4-BE49-F238E27FC236}">
                <a16:creationId xmlns="" xmlns:a16="http://schemas.microsoft.com/office/drawing/2014/main" id="{9903A6BB-A0B4-CF46-8796-4C576752C0C1}"/>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VÍDEO</a:t>
            </a:r>
            <a:endParaRPr lang="pt-BR"/>
          </a:p>
        </p:txBody>
      </p:sp>
      <p:pic>
        <p:nvPicPr>
          <p:cNvPr id="6" name="Picture 5">
            <a:extLst>
              <a:ext uri="{FF2B5EF4-FFF2-40B4-BE49-F238E27FC236}">
                <a16:creationId xmlns="" xmlns:a16="http://schemas.microsoft.com/office/drawing/2014/main" id="{6C735F86-72C9-4D48-A775-59C1C2E97B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6788961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cerram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 xmlns:a16="http://schemas.microsoft.com/office/drawing/2014/main" id="{6003AC7B-BD7C-DC48-A941-33FCECFB94B1}"/>
              </a:ext>
            </a:extLst>
          </p:cNvPr>
          <p:cNvSpPr>
            <a:spLocks noGrp="1"/>
          </p:cNvSpPr>
          <p:nvPr>
            <p:ph type="body" sz="quarter" idx="11" hasCustomPrompt="1"/>
          </p:nvPr>
        </p:nvSpPr>
        <p:spPr>
          <a:xfrm>
            <a:off x="1232763" y="1171351"/>
            <a:ext cx="4811794" cy="895374"/>
          </a:xfrm>
          <a:prstGeom prst="rect">
            <a:avLst/>
          </a:prstGeom>
        </p:spPr>
        <p:txBody>
          <a:bodyPr>
            <a:normAutofit/>
          </a:bodyPr>
          <a:lstStyle>
            <a:lvl1pPr marL="0" indent="0" algn="l">
              <a:lnSpc>
                <a:spcPts val="6300"/>
              </a:lnSpc>
              <a:buNone/>
              <a:defRPr sz="5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OBRIGADO</a:t>
            </a:r>
          </a:p>
        </p:txBody>
      </p:sp>
      <p:pic>
        <p:nvPicPr>
          <p:cNvPr id="16" name="Picture 7">
            <a:extLst>
              <a:ext uri="{FF2B5EF4-FFF2-40B4-BE49-F238E27FC236}">
                <a16:creationId xmlns="" xmlns:a16="http://schemas.microsoft.com/office/drawing/2014/main" id="{E7E83F48-70AF-3C43-A6F5-1A721B311F7A}"/>
              </a:ext>
            </a:extLst>
          </p:cNvPr>
          <p:cNvPicPr>
            <a:picLocks noChangeAspect="1"/>
          </p:cNvPicPr>
          <p:nvPr userDrawn="1"/>
        </p:nvPicPr>
        <p:blipFill>
          <a:blip r:embed="rId3">
            <a:biLevel thresh="25000"/>
          </a:blip>
          <a:srcRect/>
          <a:stretch>
            <a:fillRect/>
          </a:stretch>
        </p:blipFill>
        <p:spPr bwMode="auto">
          <a:xfrm>
            <a:off x="1232763" y="2377035"/>
            <a:ext cx="1059690" cy="1059687"/>
          </a:xfrm>
          <a:prstGeom prst="rect">
            <a:avLst/>
          </a:prstGeom>
          <a:noFill/>
          <a:ln w="9525">
            <a:noFill/>
            <a:miter lim="800000"/>
            <a:headEnd/>
            <a:tailEnd/>
          </a:ln>
        </p:spPr>
      </p:pic>
      <p:sp>
        <p:nvSpPr>
          <p:cNvPr id="17" name="Text Placeholder 8">
            <a:extLst>
              <a:ext uri="{FF2B5EF4-FFF2-40B4-BE49-F238E27FC236}">
                <a16:creationId xmlns="" xmlns:a16="http://schemas.microsoft.com/office/drawing/2014/main" id="{01FCEFE7-32F6-814F-BA96-3769C5F229A8}"/>
              </a:ext>
            </a:extLst>
          </p:cNvPr>
          <p:cNvSpPr>
            <a:spLocks noGrp="1"/>
          </p:cNvSpPr>
          <p:nvPr>
            <p:ph type="body" sz="quarter" idx="12" hasCustomPrompt="1"/>
          </p:nvPr>
        </p:nvSpPr>
        <p:spPr>
          <a:xfrm>
            <a:off x="2485468" y="2648330"/>
            <a:ext cx="6287991" cy="440524"/>
          </a:xfrm>
          <a:prstGeom prst="rect">
            <a:avLst/>
          </a:prstGeom>
        </p:spPr>
        <p:txBody>
          <a:bodyPr anchor="t">
            <a:noAutofit/>
          </a:bodyPr>
          <a:lstStyle>
            <a:lvl1pPr marL="0" indent="0" algn="l">
              <a:lnSpc>
                <a:spcPct val="100000"/>
              </a:lnSpc>
              <a:buNone/>
              <a:defRPr sz="2400" b="1"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NOME E ÚLTIMO SOBRENOME</a:t>
            </a:r>
          </a:p>
        </p:txBody>
      </p:sp>
      <p:sp>
        <p:nvSpPr>
          <p:cNvPr id="18" name="Text Placeholder 8">
            <a:extLst>
              <a:ext uri="{FF2B5EF4-FFF2-40B4-BE49-F238E27FC236}">
                <a16:creationId xmlns="" xmlns:a16="http://schemas.microsoft.com/office/drawing/2014/main" id="{E206C24C-A1B4-584A-9EE5-833BE5CE2F68}"/>
              </a:ext>
            </a:extLst>
          </p:cNvPr>
          <p:cNvSpPr>
            <a:spLocks noGrp="1"/>
          </p:cNvSpPr>
          <p:nvPr>
            <p:ph type="body" sz="quarter" idx="13" hasCustomPrompt="1"/>
          </p:nvPr>
        </p:nvSpPr>
        <p:spPr>
          <a:xfrm>
            <a:off x="2485468" y="322345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err="1"/>
              <a:t>Área</a:t>
            </a:r>
            <a:r>
              <a:rPr lang="en-US" dirty="0"/>
              <a:t> de </a:t>
            </a:r>
            <a:r>
              <a:rPr lang="en-US" dirty="0" err="1"/>
              <a:t>atuação</a:t>
            </a:r>
            <a:endParaRPr lang="en-US" dirty="0"/>
          </a:p>
        </p:txBody>
      </p:sp>
      <p:sp>
        <p:nvSpPr>
          <p:cNvPr id="19" name="Text Placeholder 8">
            <a:extLst>
              <a:ext uri="{FF2B5EF4-FFF2-40B4-BE49-F238E27FC236}">
                <a16:creationId xmlns="" xmlns:a16="http://schemas.microsoft.com/office/drawing/2014/main" id="{F09307F7-602A-8E46-8E64-198AA6F423CB}"/>
              </a:ext>
            </a:extLst>
          </p:cNvPr>
          <p:cNvSpPr>
            <a:spLocks noGrp="1"/>
          </p:cNvSpPr>
          <p:nvPr>
            <p:ph type="body" sz="quarter" idx="14" hasCustomPrompt="1"/>
          </p:nvPr>
        </p:nvSpPr>
        <p:spPr>
          <a:xfrm>
            <a:off x="2485468" y="3842021"/>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Contato telefônico</a:t>
            </a:r>
          </a:p>
        </p:txBody>
      </p:sp>
      <p:sp>
        <p:nvSpPr>
          <p:cNvPr id="20" name="Text Placeholder 8">
            <a:extLst>
              <a:ext uri="{FF2B5EF4-FFF2-40B4-BE49-F238E27FC236}">
                <a16:creationId xmlns="" xmlns:a16="http://schemas.microsoft.com/office/drawing/2014/main" id="{ACC8E08F-1D0F-8C45-883D-013D903EB37C}"/>
              </a:ext>
            </a:extLst>
          </p:cNvPr>
          <p:cNvSpPr>
            <a:spLocks noGrp="1"/>
          </p:cNvSpPr>
          <p:nvPr>
            <p:ph type="body" sz="quarter" idx="15" hasCustomPrompt="1"/>
          </p:nvPr>
        </p:nvSpPr>
        <p:spPr>
          <a:xfrm>
            <a:off x="2485468" y="446058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E-mail@totvs.com.br</a:t>
            </a:r>
          </a:p>
        </p:txBody>
      </p:sp>
      <p:sp>
        <p:nvSpPr>
          <p:cNvPr id="21" name="Text Placeholder 3">
            <a:extLst>
              <a:ext uri="{FF2B5EF4-FFF2-40B4-BE49-F238E27FC236}">
                <a16:creationId xmlns="" xmlns:a16="http://schemas.microsoft.com/office/drawing/2014/main" id="{988AB966-FF0A-6E43-BD2F-392942FB8E55}"/>
              </a:ext>
            </a:extLst>
          </p:cNvPr>
          <p:cNvSpPr>
            <a:spLocks noGrp="1"/>
          </p:cNvSpPr>
          <p:nvPr>
            <p:ph type="body" sz="quarter" idx="16" hasCustomPrompt="1"/>
          </p:nvPr>
        </p:nvSpPr>
        <p:spPr>
          <a:xfrm>
            <a:off x="9522887" y="529056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Tecnologia + Conhecimento são nosso DNA.</a:t>
            </a:r>
          </a:p>
        </p:txBody>
      </p:sp>
      <p:sp>
        <p:nvSpPr>
          <p:cNvPr id="22" name="Text Placeholder 3">
            <a:extLst>
              <a:ext uri="{FF2B5EF4-FFF2-40B4-BE49-F238E27FC236}">
                <a16:creationId xmlns="" xmlns:a16="http://schemas.microsoft.com/office/drawing/2014/main" id="{BC5B7798-87C0-A047-BEB6-F6BD740C4835}"/>
              </a:ext>
            </a:extLst>
          </p:cNvPr>
          <p:cNvSpPr>
            <a:spLocks noGrp="1"/>
          </p:cNvSpPr>
          <p:nvPr>
            <p:ph type="body" sz="quarter" idx="17" hasCustomPrompt="1"/>
          </p:nvPr>
        </p:nvSpPr>
        <p:spPr>
          <a:xfrm>
            <a:off x="9522887" y="7191603"/>
            <a:ext cx="5207619" cy="435354"/>
          </a:xfrm>
          <a:prstGeom prst="rect">
            <a:avLst/>
          </a:prstGeom>
        </p:spPr>
        <p:txBody>
          <a:bodyPr/>
          <a:lstStyle>
            <a:lvl1pPr marL="0" indent="0">
              <a:buNone/>
              <a:defRPr sz="2400" b="1" i="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pt-BR"/>
              <a:t>#SOMOSTOTVERS</a:t>
            </a:r>
          </a:p>
        </p:txBody>
      </p:sp>
      <p:sp>
        <p:nvSpPr>
          <p:cNvPr id="24" name="Text Placeholder 3">
            <a:extLst>
              <a:ext uri="{FF2B5EF4-FFF2-40B4-BE49-F238E27FC236}">
                <a16:creationId xmlns="" xmlns:a16="http://schemas.microsoft.com/office/drawing/2014/main" id="{09AAA2EE-29A6-7E4F-ACE5-6B8881F4D819}"/>
              </a:ext>
            </a:extLst>
          </p:cNvPr>
          <p:cNvSpPr>
            <a:spLocks noGrp="1"/>
          </p:cNvSpPr>
          <p:nvPr>
            <p:ph type="body" sz="quarter" idx="19" hasCustomPrompt="1"/>
          </p:nvPr>
        </p:nvSpPr>
        <p:spPr>
          <a:xfrm>
            <a:off x="9522887" y="573138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O sucesso do cliente é o nosso sucesso.</a:t>
            </a:r>
          </a:p>
        </p:txBody>
      </p:sp>
      <p:sp>
        <p:nvSpPr>
          <p:cNvPr id="25" name="Text Placeholder 3">
            <a:extLst>
              <a:ext uri="{FF2B5EF4-FFF2-40B4-BE49-F238E27FC236}">
                <a16:creationId xmlns="" xmlns:a16="http://schemas.microsoft.com/office/drawing/2014/main" id="{7E9CD43A-3CDA-9544-9527-CC6023E70A71}"/>
              </a:ext>
            </a:extLst>
          </p:cNvPr>
          <p:cNvSpPr>
            <a:spLocks noGrp="1"/>
          </p:cNvSpPr>
          <p:nvPr>
            <p:ph type="body" sz="quarter" idx="20" hasCustomPrompt="1"/>
          </p:nvPr>
        </p:nvSpPr>
        <p:spPr>
          <a:xfrm>
            <a:off x="9522887" y="617220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Valorizamos gente boa que é boa gente.</a:t>
            </a:r>
          </a:p>
        </p:txBody>
      </p:sp>
      <p:grpSp>
        <p:nvGrpSpPr>
          <p:cNvPr id="26" name="Group 25">
            <a:extLst>
              <a:ext uri="{FF2B5EF4-FFF2-40B4-BE49-F238E27FC236}">
                <a16:creationId xmlns="" xmlns:a16="http://schemas.microsoft.com/office/drawing/2014/main" id="{86BAA51E-57D2-E94E-8B16-6A3BC6D596D2}"/>
              </a:ext>
            </a:extLst>
          </p:cNvPr>
          <p:cNvGrpSpPr/>
          <p:nvPr userDrawn="1"/>
        </p:nvGrpSpPr>
        <p:grpSpPr>
          <a:xfrm>
            <a:off x="1232763" y="7145854"/>
            <a:ext cx="4949195" cy="1089835"/>
            <a:chOff x="1786771" y="6857118"/>
            <a:chExt cx="4760989" cy="1048391"/>
          </a:xfrm>
        </p:grpSpPr>
        <p:grpSp>
          <p:nvGrpSpPr>
            <p:cNvPr id="27" name="Group 26">
              <a:extLst>
                <a:ext uri="{FF2B5EF4-FFF2-40B4-BE49-F238E27FC236}">
                  <a16:creationId xmlns="" xmlns:a16="http://schemas.microsoft.com/office/drawing/2014/main" id="{A3C79164-35AE-A740-9DEA-FB855BA830B2}"/>
                </a:ext>
              </a:extLst>
            </p:cNvPr>
            <p:cNvGrpSpPr/>
            <p:nvPr userDrawn="1"/>
          </p:nvGrpSpPr>
          <p:grpSpPr>
            <a:xfrm>
              <a:off x="1786771" y="6865413"/>
              <a:ext cx="1721247" cy="523073"/>
              <a:chOff x="1786771" y="6761198"/>
              <a:chExt cx="1721247" cy="523073"/>
            </a:xfrm>
          </p:grpSpPr>
          <p:pic>
            <p:nvPicPr>
              <p:cNvPr id="37" name="Picture 36" descr="icone_face.png">
                <a:extLst>
                  <a:ext uri="{FF2B5EF4-FFF2-40B4-BE49-F238E27FC236}">
                    <a16:creationId xmlns="" xmlns:a16="http://schemas.microsoft.com/office/drawing/2014/main" id="{22FCB6EE-BF10-E34F-BDEB-CB1EF4220FF7}"/>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6841880"/>
                <a:ext cx="297150" cy="297150"/>
              </a:xfrm>
              <a:prstGeom prst="rect">
                <a:avLst/>
              </a:prstGeom>
            </p:spPr>
          </p:pic>
          <p:sp>
            <p:nvSpPr>
              <p:cNvPr id="38" name="TextBox 37">
                <a:extLst>
                  <a:ext uri="{FF2B5EF4-FFF2-40B4-BE49-F238E27FC236}">
                    <a16:creationId xmlns="" xmlns:a16="http://schemas.microsoft.com/office/drawing/2014/main" id="{D13ED939-A49D-9D45-8A28-F8434D20D529}"/>
                  </a:ext>
                </a:extLst>
              </p:cNvPr>
              <p:cNvSpPr txBox="1"/>
              <p:nvPr userDrawn="1"/>
            </p:nvSpPr>
            <p:spPr>
              <a:xfrm>
                <a:off x="2097368" y="6761198"/>
                <a:ext cx="1410650" cy="523073"/>
              </a:xfrm>
              <a:prstGeom prst="rect">
                <a:avLst/>
              </a:prstGeom>
            </p:spPr>
            <p:txBody>
              <a:bodyPr wrap="square" rtlCol="0">
                <a:normAutofit fontScale="92500"/>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totvs.com</a:t>
                </a:r>
              </a:p>
            </p:txBody>
          </p:sp>
        </p:grpSp>
        <p:grpSp>
          <p:nvGrpSpPr>
            <p:cNvPr id="28" name="Group 27">
              <a:extLst>
                <a:ext uri="{FF2B5EF4-FFF2-40B4-BE49-F238E27FC236}">
                  <a16:creationId xmlns="" xmlns:a16="http://schemas.microsoft.com/office/drawing/2014/main" id="{971ABA4C-3CF6-B84D-8116-59061674AD4A}"/>
                </a:ext>
              </a:extLst>
            </p:cNvPr>
            <p:cNvGrpSpPr/>
            <p:nvPr userDrawn="1"/>
          </p:nvGrpSpPr>
          <p:grpSpPr>
            <a:xfrm>
              <a:off x="1794077" y="7382436"/>
              <a:ext cx="1507385" cy="523073"/>
              <a:chOff x="3443257" y="6761198"/>
              <a:chExt cx="1507385" cy="523073"/>
            </a:xfrm>
          </p:grpSpPr>
          <p:pic>
            <p:nvPicPr>
              <p:cNvPr id="35" name="Picture 34">
                <a:extLst>
                  <a:ext uri="{FF2B5EF4-FFF2-40B4-BE49-F238E27FC236}">
                    <a16:creationId xmlns="" xmlns:a16="http://schemas.microsoft.com/office/drawing/2014/main" id="{876B09B6-26C2-1D45-8B85-4561EDF6AC70}"/>
                  </a:ext>
                </a:extLst>
              </p:cNvPr>
              <p:cNvPicPr>
                <a:picLocks noChangeAspect="1"/>
              </p:cNvPicPr>
              <p:nvPr userDrawn="1"/>
            </p:nvPicPr>
            <p:blipFill>
              <a:blip r:embed="rId6">
                <a:extLst>
                  <a:ext uri="{BEBA8EAE-BF5A-486C-A8C5-ECC9F3942E4B}">
                    <a14:imgProps xmlns:a14="http://schemas.microsoft.com/office/drawing/2010/main">
                      <a14:imgLayer r:embed="rId7">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3443257" y="6841880"/>
                <a:ext cx="297150" cy="297150"/>
              </a:xfrm>
              <a:prstGeom prst="rect">
                <a:avLst/>
              </a:prstGeom>
            </p:spPr>
          </p:pic>
          <p:sp>
            <p:nvSpPr>
              <p:cNvPr id="36" name="TextBox 35">
                <a:extLst>
                  <a:ext uri="{FF2B5EF4-FFF2-40B4-BE49-F238E27FC236}">
                    <a16:creationId xmlns="" xmlns:a16="http://schemas.microsoft.com/office/drawing/2014/main" id="{F93A76A7-BB44-E44B-B9E8-2D25AA7DE9D6}"/>
                  </a:ext>
                </a:extLst>
              </p:cNvPr>
              <p:cNvSpPr txBox="1"/>
              <p:nvPr userDrawn="1"/>
            </p:nvSpPr>
            <p:spPr>
              <a:xfrm>
                <a:off x="3753854" y="6761198"/>
                <a:ext cx="1196788"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a:t>
                </a:r>
              </a:p>
            </p:txBody>
          </p:sp>
        </p:grpSp>
        <p:grpSp>
          <p:nvGrpSpPr>
            <p:cNvPr id="29" name="Group 28">
              <a:extLst>
                <a:ext uri="{FF2B5EF4-FFF2-40B4-BE49-F238E27FC236}">
                  <a16:creationId xmlns="" xmlns:a16="http://schemas.microsoft.com/office/drawing/2014/main" id="{A02F3F2E-C158-DA4C-9B2F-D37D455E8D87}"/>
                </a:ext>
              </a:extLst>
            </p:cNvPr>
            <p:cNvGrpSpPr/>
            <p:nvPr userDrawn="1"/>
          </p:nvGrpSpPr>
          <p:grpSpPr>
            <a:xfrm>
              <a:off x="3816320" y="6857118"/>
              <a:ext cx="2731440" cy="523073"/>
              <a:chOff x="1786771" y="7777125"/>
              <a:chExt cx="2731440" cy="523073"/>
            </a:xfrm>
          </p:grpSpPr>
          <p:pic>
            <p:nvPicPr>
              <p:cNvPr id="33" name="Picture 32">
                <a:extLst>
                  <a:ext uri="{FF2B5EF4-FFF2-40B4-BE49-F238E27FC236}">
                    <a16:creationId xmlns="" xmlns:a16="http://schemas.microsoft.com/office/drawing/2014/main" id="{B75F141A-C40F-DC44-B388-CCBA4249DB87}"/>
                  </a:ext>
                </a:extLst>
              </p:cNvPr>
              <p:cNvPicPr>
                <a:picLocks noChangeAspect="1"/>
              </p:cNvPicPr>
              <p:nvPr userDrawn="1"/>
            </p:nvPicPr>
            <p:blipFill>
              <a:blip r:embed="rId8">
                <a:extLst>
                  <a:ext uri="{BEBA8EAE-BF5A-486C-A8C5-ECC9F3942E4B}">
                    <a14:imgProps xmlns:a14="http://schemas.microsoft.com/office/drawing/2010/main">
                      <a14:imgLayer r:embed="rId9">
                        <a14:imgEffect>
                          <a14:colorTemperature colorTemp="115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7878104"/>
                <a:ext cx="297150" cy="297150"/>
              </a:xfrm>
              <a:prstGeom prst="rect">
                <a:avLst/>
              </a:prstGeom>
            </p:spPr>
          </p:pic>
          <p:sp>
            <p:nvSpPr>
              <p:cNvPr id="34" name="TextBox 33">
                <a:extLst>
                  <a:ext uri="{FF2B5EF4-FFF2-40B4-BE49-F238E27FC236}">
                    <a16:creationId xmlns="" xmlns:a16="http://schemas.microsoft.com/office/drawing/2014/main" id="{ABA633FE-A61C-A94D-8ADD-6AE2BE127BB6}"/>
                  </a:ext>
                </a:extLst>
              </p:cNvPr>
              <p:cNvSpPr txBox="1"/>
              <p:nvPr userDrawn="1"/>
            </p:nvSpPr>
            <p:spPr>
              <a:xfrm>
                <a:off x="2102802" y="7777125"/>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company/totvs</a:t>
                </a:r>
              </a:p>
            </p:txBody>
          </p:sp>
        </p:grpSp>
        <p:grpSp>
          <p:nvGrpSpPr>
            <p:cNvPr id="30" name="Group 29">
              <a:extLst>
                <a:ext uri="{FF2B5EF4-FFF2-40B4-BE49-F238E27FC236}">
                  <a16:creationId xmlns="" xmlns:a16="http://schemas.microsoft.com/office/drawing/2014/main" id="{EDA68A44-0441-B943-8D32-19C875123D57}"/>
                </a:ext>
              </a:extLst>
            </p:cNvPr>
            <p:cNvGrpSpPr/>
            <p:nvPr userDrawn="1"/>
          </p:nvGrpSpPr>
          <p:grpSpPr>
            <a:xfrm>
              <a:off x="3835201" y="7374141"/>
              <a:ext cx="2712559" cy="523073"/>
              <a:chOff x="1805652" y="8294148"/>
              <a:chExt cx="2712559" cy="523073"/>
            </a:xfrm>
          </p:grpSpPr>
          <p:pic>
            <p:nvPicPr>
              <p:cNvPr id="31" name="Picture 30">
                <a:extLst>
                  <a:ext uri="{FF2B5EF4-FFF2-40B4-BE49-F238E27FC236}">
                    <a16:creationId xmlns="" xmlns:a16="http://schemas.microsoft.com/office/drawing/2014/main" id="{5CB7359C-56FA-3541-A42A-9D752848B062}"/>
                  </a:ext>
                </a:extLst>
              </p:cNvPr>
              <p:cNvPicPr>
                <a:picLocks noChangeAspect="1"/>
              </p:cNvPicPr>
              <p:nvPr userDrawn="1"/>
            </p:nvPicPr>
            <p:blipFill rotWithShape="1">
              <a:blip r:embed="rId10">
                <a:extLst>
                  <a:ext uri="{BEBA8EAE-BF5A-486C-A8C5-ECC9F3942E4B}">
                    <a14:imgProps xmlns:a14="http://schemas.microsoft.com/office/drawing/2010/main">
                      <a14:imgLayer r:embed="rId11">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rcRect l="17082" t="17082" r="17082" b="17082"/>
              <a:stretch/>
            </p:blipFill>
            <p:spPr>
              <a:xfrm>
                <a:off x="1805652" y="8395127"/>
                <a:ext cx="297150" cy="297150"/>
              </a:xfrm>
              <a:prstGeom prst="rect">
                <a:avLst/>
              </a:prstGeom>
            </p:spPr>
          </p:pic>
          <p:sp>
            <p:nvSpPr>
              <p:cNvPr id="32" name="TextBox 31">
                <a:extLst>
                  <a:ext uri="{FF2B5EF4-FFF2-40B4-BE49-F238E27FC236}">
                    <a16:creationId xmlns="" xmlns:a16="http://schemas.microsoft.com/office/drawing/2014/main" id="{0A0A10C4-2686-254D-9909-DBB40CD98FBC}"/>
                  </a:ext>
                </a:extLst>
              </p:cNvPr>
              <p:cNvSpPr txBox="1"/>
              <p:nvPr userDrawn="1"/>
            </p:nvSpPr>
            <p:spPr>
              <a:xfrm>
                <a:off x="2102802" y="8294148"/>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fluig.com</a:t>
                </a:r>
              </a:p>
            </p:txBody>
          </p:sp>
        </p:grpSp>
      </p:grpSp>
    </p:spTree>
    <p:extLst>
      <p:ext uri="{BB962C8B-B14F-4D97-AF65-F5344CB8AC3E}">
        <p14:creationId xmlns:p14="http://schemas.microsoft.com/office/powerpoint/2010/main" val="1020406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rgbClr val="FFFFFF"/>
        </a:solidFill>
        <a:effectLst/>
      </p:bgPr>
    </p:bg>
    <p:spTree>
      <p:nvGrpSpPr>
        <p:cNvPr id="1" name=""/>
        <p:cNvGrpSpPr/>
        <p:nvPr/>
      </p:nvGrpSpPr>
      <p:grpSpPr>
        <a:xfrm>
          <a:off x="0" y="0"/>
          <a:ext cx="0" cy="0"/>
          <a:chOff x="0" y="0"/>
          <a:chExt cx="0" cy="0"/>
        </a:xfrm>
      </p:grpSpPr>
      <p:sp>
        <p:nvSpPr>
          <p:cNvPr id="6" name="TextBox 5"/>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 name="Picture Placeholder 4">
            <a:extLst>
              <a:ext uri="{FF2B5EF4-FFF2-40B4-BE49-F238E27FC236}">
                <a16:creationId xmlns="" xmlns:a16="http://schemas.microsoft.com/office/drawing/2014/main" id="{21896134-6C5E-1A42-885D-3A45A06F23B4}"/>
              </a:ext>
            </a:extLst>
          </p:cNvPr>
          <p:cNvSpPr>
            <a:spLocks noGrp="1"/>
          </p:cNvSpPr>
          <p:nvPr>
            <p:ph type="pic" sz="quarter" idx="10"/>
          </p:nvPr>
        </p:nvSpPr>
        <p:spPr>
          <a:xfrm>
            <a:off x="1124233" y="3040813"/>
            <a:ext cx="6171881" cy="3339814"/>
          </a:xfrm>
          <a:custGeom>
            <a:avLst/>
            <a:gdLst>
              <a:gd name="connsiteX0" fmla="*/ 134517 w 3423683"/>
              <a:gd name="connsiteY0" fmla="*/ 0 h 3327990"/>
              <a:gd name="connsiteX1" fmla="*/ 3423683 w 3423683"/>
              <a:gd name="connsiteY1" fmla="*/ 0 h 3327990"/>
              <a:gd name="connsiteX2" fmla="*/ 3423683 w 3423683"/>
              <a:gd name="connsiteY2" fmla="*/ 0 h 3327990"/>
              <a:gd name="connsiteX3" fmla="*/ 3423683 w 3423683"/>
              <a:gd name="connsiteY3" fmla="*/ 3193473 h 3327990"/>
              <a:gd name="connsiteX4" fmla="*/ 3289166 w 3423683"/>
              <a:gd name="connsiteY4" fmla="*/ 3327990 h 3327990"/>
              <a:gd name="connsiteX5" fmla="*/ 0 w 3423683"/>
              <a:gd name="connsiteY5" fmla="*/ 3327990 h 3327990"/>
              <a:gd name="connsiteX6" fmla="*/ 0 w 3423683"/>
              <a:gd name="connsiteY6" fmla="*/ 3327990 h 3327990"/>
              <a:gd name="connsiteX7" fmla="*/ 0 w 3423683"/>
              <a:gd name="connsiteY7" fmla="*/ 134517 h 3327990"/>
              <a:gd name="connsiteX8" fmla="*/ 134517 w 3423683"/>
              <a:gd name="connsiteY8" fmla="*/ 0 h 3327990"/>
              <a:gd name="connsiteX0" fmla="*/ 134517 w 4805915"/>
              <a:gd name="connsiteY0" fmla="*/ 0 h 3327990"/>
              <a:gd name="connsiteX1" fmla="*/ 3423683 w 4805915"/>
              <a:gd name="connsiteY1" fmla="*/ 0 h 3327990"/>
              <a:gd name="connsiteX2" fmla="*/ 4805915 w 4805915"/>
              <a:gd name="connsiteY2" fmla="*/ 21265 h 3327990"/>
              <a:gd name="connsiteX3" fmla="*/ 3423683 w 4805915"/>
              <a:gd name="connsiteY3" fmla="*/ 3193473 h 3327990"/>
              <a:gd name="connsiteX4" fmla="*/ 3289166 w 4805915"/>
              <a:gd name="connsiteY4" fmla="*/ 3327990 h 3327990"/>
              <a:gd name="connsiteX5" fmla="*/ 0 w 4805915"/>
              <a:gd name="connsiteY5" fmla="*/ 3327990 h 3327990"/>
              <a:gd name="connsiteX6" fmla="*/ 0 w 4805915"/>
              <a:gd name="connsiteY6" fmla="*/ 3327990 h 3327990"/>
              <a:gd name="connsiteX7" fmla="*/ 0 w 4805915"/>
              <a:gd name="connsiteY7" fmla="*/ 134517 h 3327990"/>
              <a:gd name="connsiteX8" fmla="*/ 134517 w 4805915"/>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808096"/>
              <a:gd name="connsiteY0" fmla="*/ 0 h 3327990"/>
              <a:gd name="connsiteX1" fmla="*/ 3423683 w 4808096"/>
              <a:gd name="connsiteY1" fmla="*/ 0 h 3327990"/>
              <a:gd name="connsiteX2" fmla="*/ 4808096 w 4808096"/>
              <a:gd name="connsiteY2" fmla="*/ 3908 h 3327990"/>
              <a:gd name="connsiteX3" fmla="*/ 3456671 w 4808096"/>
              <a:gd name="connsiteY3" fmla="*/ 3181432 h 3327990"/>
              <a:gd name="connsiteX4" fmla="*/ 3289166 w 4808096"/>
              <a:gd name="connsiteY4" fmla="*/ 3327990 h 3327990"/>
              <a:gd name="connsiteX5" fmla="*/ 0 w 4808096"/>
              <a:gd name="connsiteY5" fmla="*/ 3327990 h 3327990"/>
              <a:gd name="connsiteX6" fmla="*/ 0 w 4808096"/>
              <a:gd name="connsiteY6" fmla="*/ 3327990 h 3327990"/>
              <a:gd name="connsiteX7" fmla="*/ 0 w 4808096"/>
              <a:gd name="connsiteY7" fmla="*/ 134517 h 3327990"/>
              <a:gd name="connsiteX8" fmla="*/ 134517 w 4808096"/>
              <a:gd name="connsiteY8" fmla="*/ 0 h 3327990"/>
              <a:gd name="connsiteX0" fmla="*/ 134517 w 4808096"/>
              <a:gd name="connsiteY0" fmla="*/ 100 h 3328090"/>
              <a:gd name="connsiteX1" fmla="*/ 3423683 w 4808096"/>
              <a:gd name="connsiteY1" fmla="*/ 100 h 3328090"/>
              <a:gd name="connsiteX2" fmla="*/ 4808096 w 4808096"/>
              <a:gd name="connsiteY2" fmla="*/ 4008 h 3328090"/>
              <a:gd name="connsiteX3" fmla="*/ 3456671 w 4808096"/>
              <a:gd name="connsiteY3" fmla="*/ 3181532 h 3328090"/>
              <a:gd name="connsiteX4" fmla="*/ 3289166 w 4808096"/>
              <a:gd name="connsiteY4" fmla="*/ 3328090 h 3328090"/>
              <a:gd name="connsiteX5" fmla="*/ 0 w 4808096"/>
              <a:gd name="connsiteY5" fmla="*/ 3328090 h 3328090"/>
              <a:gd name="connsiteX6" fmla="*/ 0 w 4808096"/>
              <a:gd name="connsiteY6" fmla="*/ 3328090 h 3328090"/>
              <a:gd name="connsiteX7" fmla="*/ 0 w 4808096"/>
              <a:gd name="connsiteY7" fmla="*/ 134617 h 3328090"/>
              <a:gd name="connsiteX8" fmla="*/ 134517 w 4808096"/>
              <a:gd name="connsiteY8" fmla="*/ 100 h 3328090"/>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494394 w 6167973"/>
              <a:gd name="connsiteY0" fmla="*/ 100 h 3343721"/>
              <a:gd name="connsiteX1" fmla="*/ 4783560 w 6167973"/>
              <a:gd name="connsiteY1" fmla="*/ 100 h 3343721"/>
              <a:gd name="connsiteX2" fmla="*/ 6167973 w 6167973"/>
              <a:gd name="connsiteY2" fmla="*/ 4008 h 3343721"/>
              <a:gd name="connsiteX3" fmla="*/ 4816548 w 6167973"/>
              <a:gd name="connsiteY3" fmla="*/ 3181532 h 3343721"/>
              <a:gd name="connsiteX4" fmla="*/ 4649043 w 6167973"/>
              <a:gd name="connsiteY4" fmla="*/ 3339813 h 3343721"/>
              <a:gd name="connsiteX5" fmla="*/ 1359877 w 6167973"/>
              <a:gd name="connsiteY5" fmla="*/ 3328090 h 3343721"/>
              <a:gd name="connsiteX6" fmla="*/ 0 w 6167973"/>
              <a:gd name="connsiteY6" fmla="*/ 3343721 h 3343721"/>
              <a:gd name="connsiteX7" fmla="*/ 1359877 w 6167973"/>
              <a:gd name="connsiteY7" fmla="*/ 134617 h 3343721"/>
              <a:gd name="connsiteX8" fmla="*/ 1494394 w 6167973"/>
              <a:gd name="connsiteY8" fmla="*/ 100 h 3343721"/>
              <a:gd name="connsiteX0" fmla="*/ 1443594 w 6117173"/>
              <a:gd name="connsiteY0" fmla="*/ 100 h 3339813"/>
              <a:gd name="connsiteX1" fmla="*/ 4732760 w 6117173"/>
              <a:gd name="connsiteY1" fmla="*/ 100 h 3339813"/>
              <a:gd name="connsiteX2" fmla="*/ 6117173 w 6117173"/>
              <a:gd name="connsiteY2" fmla="*/ 4008 h 3339813"/>
              <a:gd name="connsiteX3" fmla="*/ 4765748 w 6117173"/>
              <a:gd name="connsiteY3" fmla="*/ 3181532 h 3339813"/>
              <a:gd name="connsiteX4" fmla="*/ 4598243 w 6117173"/>
              <a:gd name="connsiteY4" fmla="*/ 3339813 h 3339813"/>
              <a:gd name="connsiteX5" fmla="*/ 1309077 w 6117173"/>
              <a:gd name="connsiteY5" fmla="*/ 3328090 h 3339813"/>
              <a:gd name="connsiteX6" fmla="*/ 0 w 6117173"/>
              <a:gd name="connsiteY6" fmla="*/ 3316367 h 3339813"/>
              <a:gd name="connsiteX7" fmla="*/ 1309077 w 6117173"/>
              <a:gd name="connsiteY7" fmla="*/ 134617 h 3339813"/>
              <a:gd name="connsiteX8" fmla="*/ 1443594 w 6117173"/>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1881" h="3339814">
                <a:moveTo>
                  <a:pt x="1498302" y="100"/>
                </a:moveTo>
                <a:lnTo>
                  <a:pt x="4787468" y="100"/>
                </a:lnTo>
                <a:cubicBezTo>
                  <a:pt x="5241124" y="100"/>
                  <a:pt x="4787104" y="-991"/>
                  <a:pt x="6171881" y="4008"/>
                </a:cubicBezTo>
                <a:cubicBezTo>
                  <a:pt x="6171881" y="15876"/>
                  <a:pt x="4809369" y="3188112"/>
                  <a:pt x="4820456" y="3181532"/>
                </a:cubicBezTo>
                <a:cubicBezTo>
                  <a:pt x="4774336" y="3299445"/>
                  <a:pt x="4727243" y="3328089"/>
                  <a:pt x="4652951" y="3339813"/>
                </a:cubicBezTo>
                <a:cubicBezTo>
                  <a:pt x="4650716" y="3331997"/>
                  <a:pt x="1362113" y="3335907"/>
                  <a:pt x="1367693" y="3339814"/>
                </a:cubicBezTo>
                <a:lnTo>
                  <a:pt x="0" y="3339813"/>
                </a:lnTo>
                <a:lnTo>
                  <a:pt x="1363785" y="134617"/>
                </a:lnTo>
                <a:cubicBezTo>
                  <a:pt x="1387231" y="60324"/>
                  <a:pt x="1424010" y="100"/>
                  <a:pt x="1498302" y="100"/>
                </a:cubicBezTo>
                <a:close/>
              </a:path>
            </a:pathLst>
          </a:custGeom>
          <a:solidFill>
            <a:schemeClr val="tx1"/>
          </a:solidFill>
        </p:spPr>
        <p:txBody>
          <a:bodyPr anchor="ctr"/>
          <a:lstStyle>
            <a:lvl1pPr marL="0" indent="0" algn="ctr">
              <a:buNone/>
              <a:defRPr sz="1600">
                <a:solidFill>
                  <a:srgbClr val="FFFFFF"/>
                </a:solidFill>
                <a:latin typeface="Calibri" panose="020F0502020204030204" pitchFamily="34" charset="0"/>
                <a:cs typeface="Calibri" panose="020F0502020204030204" pitchFamily="34" charset="0"/>
              </a:defRPr>
            </a:lvl1pPr>
          </a:lstStyle>
          <a:p>
            <a:endParaRPr lang="pt-BR"/>
          </a:p>
        </p:txBody>
      </p:sp>
      <p:sp>
        <p:nvSpPr>
          <p:cNvPr id="7" name="Text Placeholder 8">
            <a:extLst>
              <a:ext uri="{FF2B5EF4-FFF2-40B4-BE49-F238E27FC236}">
                <a16:creationId xmlns="" xmlns:a16="http://schemas.microsoft.com/office/drawing/2014/main" id="{49D05546-42FE-DC41-BBEE-B89B0D3BE178}"/>
              </a:ext>
            </a:extLst>
          </p:cNvPr>
          <p:cNvSpPr>
            <a:spLocks noGrp="1"/>
          </p:cNvSpPr>
          <p:nvPr>
            <p:ph type="body" sz="quarter" idx="11" hasCustomPrompt="1"/>
          </p:nvPr>
        </p:nvSpPr>
        <p:spPr>
          <a:xfrm>
            <a:off x="8043634" y="2562039"/>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a:t>Slide de</a:t>
            </a:r>
          </a:p>
        </p:txBody>
      </p:sp>
      <p:sp>
        <p:nvSpPr>
          <p:cNvPr id="8" name="Text Placeholder 8">
            <a:extLst>
              <a:ext uri="{FF2B5EF4-FFF2-40B4-BE49-F238E27FC236}">
                <a16:creationId xmlns="" xmlns:a16="http://schemas.microsoft.com/office/drawing/2014/main" id="{2742A076-B1B3-E346-A12B-85DF632B4A50}"/>
              </a:ext>
            </a:extLst>
          </p:cNvPr>
          <p:cNvSpPr>
            <a:spLocks noGrp="1"/>
          </p:cNvSpPr>
          <p:nvPr>
            <p:ph type="body" sz="quarter" idx="12" hasCustomPrompt="1"/>
          </p:nvPr>
        </p:nvSpPr>
        <p:spPr>
          <a:xfrm>
            <a:off x="8043634" y="3383841"/>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Introdução</a:t>
            </a:r>
          </a:p>
        </p:txBody>
      </p:sp>
      <p:sp>
        <p:nvSpPr>
          <p:cNvPr id="12" name="Text Placeholder 11">
            <a:extLst>
              <a:ext uri="{FF2B5EF4-FFF2-40B4-BE49-F238E27FC236}">
                <a16:creationId xmlns="" xmlns:a16="http://schemas.microsoft.com/office/drawing/2014/main" id="{0EAAA574-E44A-0F48-9250-8FD2F1EEB198}"/>
              </a:ext>
            </a:extLst>
          </p:cNvPr>
          <p:cNvSpPr>
            <a:spLocks noGrp="1"/>
          </p:cNvSpPr>
          <p:nvPr>
            <p:ph type="body" sz="quarter" idx="13" hasCustomPrompt="1"/>
          </p:nvPr>
        </p:nvSpPr>
        <p:spPr>
          <a:xfrm>
            <a:off x="8021256" y="4841211"/>
            <a:ext cx="6848857" cy="1475572"/>
          </a:xfrm>
          <a:prstGeom prst="rect">
            <a:avLst/>
          </a:prstGeom>
        </p:spPr>
        <p:txBody>
          <a:bodyPr/>
          <a:lstStyle>
            <a:lvl1pPr marL="0" indent="0">
              <a:lnSpc>
                <a:spcPts val="27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a:t>
            </a:r>
          </a:p>
        </p:txBody>
      </p:sp>
      <p:sp>
        <p:nvSpPr>
          <p:cNvPr id="13" name="Text Placeholder 11">
            <a:extLst>
              <a:ext uri="{FF2B5EF4-FFF2-40B4-BE49-F238E27FC236}">
                <a16:creationId xmlns="" xmlns:a16="http://schemas.microsoft.com/office/drawing/2014/main" id="{C189114C-1F97-8645-AD0C-E599C2BE59E7}"/>
              </a:ext>
            </a:extLst>
          </p:cNvPr>
          <p:cNvSpPr>
            <a:spLocks noGrp="1"/>
          </p:cNvSpPr>
          <p:nvPr>
            <p:ph type="body" sz="quarter" idx="14" hasCustomPrompt="1"/>
          </p:nvPr>
        </p:nvSpPr>
        <p:spPr>
          <a:xfrm>
            <a:off x="8021256" y="6481824"/>
            <a:ext cx="6848857" cy="1475572"/>
          </a:xfrm>
          <a:prstGeom prst="rect">
            <a:avLst/>
          </a:prstGeom>
        </p:spPr>
        <p:txBody>
          <a:bodyPr/>
          <a:lstStyle>
            <a:lvl1pPr marL="0" indent="0">
              <a:lnSpc>
                <a:spcPts val="2700"/>
              </a:lnSpc>
              <a:spcBef>
                <a:spcPts val="0"/>
              </a:spcBef>
              <a:buNone/>
              <a:defRPr sz="16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Duis autem vel eum iriure dolor in hendrerit in vulputate velit esse molestie consequat, vel illum dolore eu feugiat nulla facilisis at vero eros et erat dor accumsan et iusto odio dignissim qui blandit.</a:t>
            </a:r>
          </a:p>
        </p:txBody>
      </p:sp>
    </p:spTree>
    <p:extLst>
      <p:ext uri="{BB962C8B-B14F-4D97-AF65-F5344CB8AC3E}">
        <p14:creationId xmlns:p14="http://schemas.microsoft.com/office/powerpoint/2010/main" val="14099597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B68F748-D6B4-F642-BAEF-0C3D7FD07D2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2" name="Text Placeholder 8">
            <a:extLst>
              <a:ext uri="{FF2B5EF4-FFF2-40B4-BE49-F238E27FC236}">
                <a16:creationId xmlns="" xmlns:a16="http://schemas.microsoft.com/office/drawing/2014/main" id="{3D326783-E9D0-554C-B450-7FAF409D36BA}"/>
              </a:ext>
            </a:extLst>
          </p:cNvPr>
          <p:cNvSpPr>
            <a:spLocks noGrp="1"/>
          </p:cNvSpPr>
          <p:nvPr>
            <p:ph type="body" sz="quarter" idx="18" hasCustomPrompt="1"/>
          </p:nvPr>
        </p:nvSpPr>
        <p:spPr>
          <a:xfrm>
            <a:off x="8423685" y="1607796"/>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12" name="Text Placeholder 8">
            <a:extLst>
              <a:ext uri="{FF2B5EF4-FFF2-40B4-BE49-F238E27FC236}">
                <a16:creationId xmlns="" xmlns:a16="http://schemas.microsoft.com/office/drawing/2014/main" id="{8FC52497-DE13-2840-BB29-FBC82699036E}"/>
              </a:ext>
            </a:extLst>
          </p:cNvPr>
          <p:cNvSpPr>
            <a:spLocks noGrp="1"/>
          </p:cNvSpPr>
          <p:nvPr>
            <p:ph type="body" sz="quarter" idx="12" hasCustomPrompt="1"/>
          </p:nvPr>
        </p:nvSpPr>
        <p:spPr>
          <a:xfrm>
            <a:off x="1556757" y="406724"/>
            <a:ext cx="13136137" cy="507676"/>
          </a:xfrm>
          <a:prstGeom prst="rect">
            <a:avLst/>
          </a:prstGeom>
        </p:spPr>
        <p:txBody>
          <a:bodyPr anchor="ctr">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AGENDA</a:t>
            </a:r>
          </a:p>
        </p:txBody>
      </p:sp>
      <p:pic>
        <p:nvPicPr>
          <p:cNvPr id="18" name="Picture 17">
            <a:extLst>
              <a:ext uri="{FF2B5EF4-FFF2-40B4-BE49-F238E27FC236}">
                <a16:creationId xmlns="" xmlns:a16="http://schemas.microsoft.com/office/drawing/2014/main" id="{6C3C81CC-A42B-1848-94F6-F2AACD4563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44894"/>
            <a:ext cx="567237" cy="669506"/>
          </a:xfrm>
          <a:prstGeom prst="rect">
            <a:avLst/>
          </a:prstGeom>
        </p:spPr>
      </p:pic>
      <p:sp>
        <p:nvSpPr>
          <p:cNvPr id="48" name="Text Placeholder 8">
            <a:extLst>
              <a:ext uri="{FF2B5EF4-FFF2-40B4-BE49-F238E27FC236}">
                <a16:creationId xmlns="" xmlns:a16="http://schemas.microsoft.com/office/drawing/2014/main" id="{3F928FB0-EA3B-9D42-AE5C-127F60DD766B}"/>
              </a:ext>
            </a:extLst>
          </p:cNvPr>
          <p:cNvSpPr>
            <a:spLocks noGrp="1"/>
          </p:cNvSpPr>
          <p:nvPr>
            <p:ph type="body" sz="quarter" idx="19" hasCustomPrompt="1"/>
          </p:nvPr>
        </p:nvSpPr>
        <p:spPr>
          <a:xfrm>
            <a:off x="8423685" y="3269880"/>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9" name="Text Placeholder 8">
            <a:extLst>
              <a:ext uri="{FF2B5EF4-FFF2-40B4-BE49-F238E27FC236}">
                <a16:creationId xmlns="" xmlns:a16="http://schemas.microsoft.com/office/drawing/2014/main" id="{F63AB525-ECC7-8946-A11A-B5A5CB271B33}"/>
              </a:ext>
            </a:extLst>
          </p:cNvPr>
          <p:cNvSpPr>
            <a:spLocks noGrp="1"/>
          </p:cNvSpPr>
          <p:nvPr>
            <p:ph type="body" sz="quarter" idx="20" hasCustomPrompt="1"/>
          </p:nvPr>
        </p:nvSpPr>
        <p:spPr>
          <a:xfrm>
            <a:off x="8423685" y="4931964"/>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6" name="Text Placeholder 8">
            <a:extLst>
              <a:ext uri="{FF2B5EF4-FFF2-40B4-BE49-F238E27FC236}">
                <a16:creationId xmlns="" xmlns:a16="http://schemas.microsoft.com/office/drawing/2014/main" id="{0F8EECC6-17BF-B649-94B5-E03777920E23}"/>
              </a:ext>
            </a:extLst>
          </p:cNvPr>
          <p:cNvSpPr>
            <a:spLocks noGrp="1"/>
          </p:cNvSpPr>
          <p:nvPr>
            <p:ph type="body" sz="quarter" idx="21" hasCustomPrompt="1"/>
          </p:nvPr>
        </p:nvSpPr>
        <p:spPr>
          <a:xfrm>
            <a:off x="8423685" y="6594048"/>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7" name="Text Placeholder 8">
            <a:extLst>
              <a:ext uri="{FF2B5EF4-FFF2-40B4-BE49-F238E27FC236}">
                <a16:creationId xmlns="" xmlns:a16="http://schemas.microsoft.com/office/drawing/2014/main" id="{5C918649-9F8D-8B46-9F64-9F4DBFB9A08D}"/>
              </a:ext>
            </a:extLst>
          </p:cNvPr>
          <p:cNvSpPr>
            <a:spLocks noGrp="1"/>
          </p:cNvSpPr>
          <p:nvPr>
            <p:ph type="body" sz="quarter" idx="22" hasCustomPrompt="1"/>
          </p:nvPr>
        </p:nvSpPr>
        <p:spPr>
          <a:xfrm>
            <a:off x="8423685" y="8256134"/>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8" name="Text Placeholder 8">
            <a:extLst>
              <a:ext uri="{FF2B5EF4-FFF2-40B4-BE49-F238E27FC236}">
                <a16:creationId xmlns="" xmlns:a16="http://schemas.microsoft.com/office/drawing/2014/main" id="{429966DA-E380-3F4F-86B0-4FB7F156683B}"/>
              </a:ext>
            </a:extLst>
          </p:cNvPr>
          <p:cNvSpPr>
            <a:spLocks noGrp="1"/>
          </p:cNvSpPr>
          <p:nvPr>
            <p:ph type="body" sz="quarter" idx="23" hasCustomPrompt="1"/>
          </p:nvPr>
        </p:nvSpPr>
        <p:spPr>
          <a:xfrm>
            <a:off x="1578057" y="2433047"/>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9" name="Text Placeholder 8">
            <a:extLst>
              <a:ext uri="{FF2B5EF4-FFF2-40B4-BE49-F238E27FC236}">
                <a16:creationId xmlns="" xmlns:a16="http://schemas.microsoft.com/office/drawing/2014/main" id="{4711186C-5785-9545-AE24-94B8851544F3}"/>
              </a:ext>
            </a:extLst>
          </p:cNvPr>
          <p:cNvSpPr>
            <a:spLocks noGrp="1"/>
          </p:cNvSpPr>
          <p:nvPr>
            <p:ph type="body" sz="quarter" idx="24" hasCustomPrompt="1"/>
          </p:nvPr>
        </p:nvSpPr>
        <p:spPr>
          <a:xfrm>
            <a:off x="1578057" y="4095131"/>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60" name="Text Placeholder 8">
            <a:extLst>
              <a:ext uri="{FF2B5EF4-FFF2-40B4-BE49-F238E27FC236}">
                <a16:creationId xmlns="" xmlns:a16="http://schemas.microsoft.com/office/drawing/2014/main" id="{CDE5F330-7AA2-8042-9B82-26A7405CD29A}"/>
              </a:ext>
            </a:extLst>
          </p:cNvPr>
          <p:cNvSpPr>
            <a:spLocks noGrp="1"/>
          </p:cNvSpPr>
          <p:nvPr>
            <p:ph type="body" sz="quarter" idx="25" hasCustomPrompt="1"/>
          </p:nvPr>
        </p:nvSpPr>
        <p:spPr>
          <a:xfrm>
            <a:off x="1578057" y="5757215"/>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61" name="Text Placeholder 8">
            <a:extLst>
              <a:ext uri="{FF2B5EF4-FFF2-40B4-BE49-F238E27FC236}">
                <a16:creationId xmlns="" xmlns:a16="http://schemas.microsoft.com/office/drawing/2014/main" id="{76572783-913E-2C4E-940A-165CA7BB3295}"/>
              </a:ext>
            </a:extLst>
          </p:cNvPr>
          <p:cNvSpPr>
            <a:spLocks noGrp="1"/>
          </p:cNvSpPr>
          <p:nvPr>
            <p:ph type="body" sz="quarter" idx="26" hasCustomPrompt="1"/>
          </p:nvPr>
        </p:nvSpPr>
        <p:spPr>
          <a:xfrm>
            <a:off x="1578057" y="7419299"/>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4" name="Text Placeholder 8">
            <a:extLst>
              <a:ext uri="{FF2B5EF4-FFF2-40B4-BE49-F238E27FC236}">
                <a16:creationId xmlns="" xmlns:a16="http://schemas.microsoft.com/office/drawing/2014/main" id="{DEB4763D-C718-7046-B7E1-610C974029D0}"/>
              </a:ext>
            </a:extLst>
          </p:cNvPr>
          <p:cNvSpPr>
            <a:spLocks noGrp="1"/>
          </p:cNvSpPr>
          <p:nvPr>
            <p:ph type="body" sz="quarter" idx="27" hasCustomPrompt="1"/>
          </p:nvPr>
        </p:nvSpPr>
        <p:spPr>
          <a:xfrm>
            <a:off x="7848260" y="1607796"/>
            <a:ext cx="55627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a:t>
            </a:r>
          </a:p>
        </p:txBody>
      </p:sp>
      <p:sp>
        <p:nvSpPr>
          <p:cNvPr id="45" name="Text Placeholder 8">
            <a:extLst>
              <a:ext uri="{FF2B5EF4-FFF2-40B4-BE49-F238E27FC236}">
                <a16:creationId xmlns="" xmlns:a16="http://schemas.microsoft.com/office/drawing/2014/main" id="{F2A0CDFC-8C43-6A45-93BD-E97ABC3F7429}"/>
              </a:ext>
            </a:extLst>
          </p:cNvPr>
          <p:cNvSpPr>
            <a:spLocks noGrp="1"/>
          </p:cNvSpPr>
          <p:nvPr>
            <p:ph type="body" sz="quarter" idx="28" hasCustomPrompt="1"/>
          </p:nvPr>
        </p:nvSpPr>
        <p:spPr>
          <a:xfrm>
            <a:off x="7816457" y="2433047"/>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a:t>
            </a:r>
          </a:p>
        </p:txBody>
      </p:sp>
      <p:sp>
        <p:nvSpPr>
          <p:cNvPr id="46" name="Text Placeholder 8">
            <a:extLst>
              <a:ext uri="{FF2B5EF4-FFF2-40B4-BE49-F238E27FC236}">
                <a16:creationId xmlns="" xmlns:a16="http://schemas.microsoft.com/office/drawing/2014/main" id="{671E6FFC-5447-0048-934D-DD3D22052A23}"/>
              </a:ext>
            </a:extLst>
          </p:cNvPr>
          <p:cNvSpPr>
            <a:spLocks noGrp="1"/>
          </p:cNvSpPr>
          <p:nvPr>
            <p:ph type="body" sz="quarter" idx="29" hasCustomPrompt="1"/>
          </p:nvPr>
        </p:nvSpPr>
        <p:spPr>
          <a:xfrm>
            <a:off x="7816457" y="3269880"/>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III</a:t>
            </a:r>
          </a:p>
        </p:txBody>
      </p:sp>
      <p:sp>
        <p:nvSpPr>
          <p:cNvPr id="47" name="Text Placeholder 8">
            <a:extLst>
              <a:ext uri="{FF2B5EF4-FFF2-40B4-BE49-F238E27FC236}">
                <a16:creationId xmlns="" xmlns:a16="http://schemas.microsoft.com/office/drawing/2014/main" id="{3F54B08B-39D8-B943-BE9D-6D9B52972352}"/>
              </a:ext>
            </a:extLst>
          </p:cNvPr>
          <p:cNvSpPr>
            <a:spLocks noGrp="1"/>
          </p:cNvSpPr>
          <p:nvPr>
            <p:ph type="body" sz="quarter" idx="30" hasCustomPrompt="1"/>
          </p:nvPr>
        </p:nvSpPr>
        <p:spPr>
          <a:xfrm>
            <a:off x="7816457" y="4095131"/>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IV</a:t>
            </a:r>
          </a:p>
        </p:txBody>
      </p:sp>
      <p:sp>
        <p:nvSpPr>
          <p:cNvPr id="50" name="Text Placeholder 8">
            <a:extLst>
              <a:ext uri="{FF2B5EF4-FFF2-40B4-BE49-F238E27FC236}">
                <a16:creationId xmlns="" xmlns:a16="http://schemas.microsoft.com/office/drawing/2014/main" id="{E0608F95-9095-2B4C-8012-7F7F7C1AAC07}"/>
              </a:ext>
            </a:extLst>
          </p:cNvPr>
          <p:cNvSpPr>
            <a:spLocks noGrp="1"/>
          </p:cNvSpPr>
          <p:nvPr>
            <p:ph type="body" sz="quarter" idx="31" hasCustomPrompt="1"/>
          </p:nvPr>
        </p:nvSpPr>
        <p:spPr>
          <a:xfrm>
            <a:off x="7840309" y="4931964"/>
            <a:ext cx="583375"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a:t>
            </a:r>
          </a:p>
        </p:txBody>
      </p:sp>
      <p:sp>
        <p:nvSpPr>
          <p:cNvPr id="51" name="Text Placeholder 8">
            <a:extLst>
              <a:ext uri="{FF2B5EF4-FFF2-40B4-BE49-F238E27FC236}">
                <a16:creationId xmlns="" xmlns:a16="http://schemas.microsoft.com/office/drawing/2014/main" id="{89A567F4-33A6-BA43-A720-E5CBF9EEE1BC}"/>
              </a:ext>
            </a:extLst>
          </p:cNvPr>
          <p:cNvSpPr>
            <a:spLocks noGrp="1"/>
          </p:cNvSpPr>
          <p:nvPr>
            <p:ph type="body" sz="quarter" idx="32" hasCustomPrompt="1"/>
          </p:nvPr>
        </p:nvSpPr>
        <p:spPr>
          <a:xfrm>
            <a:off x="7816457" y="5757215"/>
            <a:ext cx="588071"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a:t>
            </a:r>
          </a:p>
        </p:txBody>
      </p:sp>
      <p:sp>
        <p:nvSpPr>
          <p:cNvPr id="53" name="Text Placeholder 8">
            <a:extLst>
              <a:ext uri="{FF2B5EF4-FFF2-40B4-BE49-F238E27FC236}">
                <a16:creationId xmlns="" xmlns:a16="http://schemas.microsoft.com/office/drawing/2014/main" id="{D9B60BB1-7075-EA48-9315-3BF751F1CD32}"/>
              </a:ext>
            </a:extLst>
          </p:cNvPr>
          <p:cNvSpPr>
            <a:spLocks noGrp="1"/>
          </p:cNvSpPr>
          <p:nvPr>
            <p:ph type="body" sz="quarter" idx="33" hasCustomPrompt="1"/>
          </p:nvPr>
        </p:nvSpPr>
        <p:spPr>
          <a:xfrm>
            <a:off x="7824408" y="6594048"/>
            <a:ext cx="58012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VII</a:t>
            </a:r>
          </a:p>
        </p:txBody>
      </p:sp>
      <p:sp>
        <p:nvSpPr>
          <p:cNvPr id="54" name="Text Placeholder 8">
            <a:extLst>
              <a:ext uri="{FF2B5EF4-FFF2-40B4-BE49-F238E27FC236}">
                <a16:creationId xmlns="" xmlns:a16="http://schemas.microsoft.com/office/drawing/2014/main" id="{13CFA29A-AB2C-1B4C-9C38-4144F4F8B442}"/>
              </a:ext>
            </a:extLst>
          </p:cNvPr>
          <p:cNvSpPr>
            <a:spLocks noGrp="1"/>
          </p:cNvSpPr>
          <p:nvPr>
            <p:ph type="body" sz="quarter" idx="34" hasCustomPrompt="1"/>
          </p:nvPr>
        </p:nvSpPr>
        <p:spPr>
          <a:xfrm>
            <a:off x="7816457" y="7419299"/>
            <a:ext cx="588071"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VIII</a:t>
            </a:r>
          </a:p>
        </p:txBody>
      </p:sp>
      <p:sp>
        <p:nvSpPr>
          <p:cNvPr id="55" name="Text Placeholder 8">
            <a:extLst>
              <a:ext uri="{FF2B5EF4-FFF2-40B4-BE49-F238E27FC236}">
                <a16:creationId xmlns="" xmlns:a16="http://schemas.microsoft.com/office/drawing/2014/main" id="{1E1683A6-7EDD-E54B-8C67-40BF02B1CD86}"/>
              </a:ext>
            </a:extLst>
          </p:cNvPr>
          <p:cNvSpPr>
            <a:spLocks noGrp="1"/>
          </p:cNvSpPr>
          <p:nvPr>
            <p:ph type="body" sz="quarter" idx="35" hasCustomPrompt="1"/>
          </p:nvPr>
        </p:nvSpPr>
        <p:spPr>
          <a:xfrm>
            <a:off x="7824408" y="8256134"/>
            <a:ext cx="58012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IX</a:t>
            </a:r>
          </a:p>
        </p:txBody>
      </p:sp>
    </p:spTree>
    <p:extLst>
      <p:ext uri="{BB962C8B-B14F-4D97-AF65-F5344CB8AC3E}">
        <p14:creationId xmlns:p14="http://schemas.microsoft.com/office/powerpoint/2010/main" val="1442767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a_Marr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1BBB9E8-D3BD-6A45-AB88-BD0B4EACDD2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AF749914-2AF7-B141-A2A3-8368A3D379A9}"/>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6" name="Text Placeholder 8">
            <a:extLst>
              <a:ext uri="{FF2B5EF4-FFF2-40B4-BE49-F238E27FC236}">
                <a16:creationId xmlns="" xmlns:a16="http://schemas.microsoft.com/office/drawing/2014/main" id="{0095A197-7A12-2744-B5B3-0743800606AA}"/>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MARROM</a:t>
            </a:r>
            <a:endParaRPr lang="pt-BR"/>
          </a:p>
        </p:txBody>
      </p:sp>
      <p:sp>
        <p:nvSpPr>
          <p:cNvPr id="7" name="Text Placeholder 8">
            <a:extLst>
              <a:ext uri="{FF2B5EF4-FFF2-40B4-BE49-F238E27FC236}">
                <a16:creationId xmlns="" xmlns:a16="http://schemas.microsoft.com/office/drawing/2014/main" id="{8C237C85-DB21-2347-A0DF-7292FA3FC37E}"/>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en-US"/>
              <a:t>01</a:t>
            </a:r>
            <a:endParaRPr lang="pt-BR"/>
          </a:p>
        </p:txBody>
      </p:sp>
      <p:pic>
        <p:nvPicPr>
          <p:cNvPr id="8" name="Picture 7">
            <a:extLst>
              <a:ext uri="{FF2B5EF4-FFF2-40B4-BE49-F238E27FC236}">
                <a16:creationId xmlns="" xmlns:a16="http://schemas.microsoft.com/office/drawing/2014/main" id="{F6CEF341-8979-E44A-B677-8D11960752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49339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údos_TEXTO_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dirty="0">
              <a:solidFill>
                <a:schemeClr val="bg2">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a16="http://schemas.microsoft.com/office/drawing/2014/main" xmlns="" id="{10F097E9-049E-DC41-B50C-1AD963811FDB}"/>
              </a:ext>
            </a:extLst>
          </p:cNvPr>
          <p:cNvSpPr>
            <a:spLocks noGrp="1"/>
          </p:cNvSpPr>
          <p:nvPr>
            <p:ph type="body" sz="quarter" idx="12" hasCustomPrompt="1"/>
          </p:nvPr>
        </p:nvSpPr>
        <p:spPr>
          <a:xfrm>
            <a:off x="1347736" y="406724"/>
            <a:ext cx="13133814"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BÁSICO ALINHADO À ESQUERDA</a:t>
            </a:r>
          </a:p>
        </p:txBody>
      </p:sp>
    </p:spTree>
    <p:extLst>
      <p:ext uri="{BB962C8B-B14F-4D97-AF65-F5344CB8AC3E}">
        <p14:creationId xmlns:p14="http://schemas.microsoft.com/office/powerpoint/2010/main" val="31589840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parata_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4637BB0-55FB-D44C-8666-8617605F10A8}"/>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 xmlns:a16="http://schemas.microsoft.com/office/drawing/2014/main" id="{60C0A441-A22A-7D4E-9C37-ADE98FF9D00F}"/>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AZUL</a:t>
            </a:r>
            <a:endParaRPr lang="pt-BR"/>
          </a:p>
        </p:txBody>
      </p:sp>
      <p:sp>
        <p:nvSpPr>
          <p:cNvPr id="7" name="Text Placeholder 8">
            <a:extLst>
              <a:ext uri="{FF2B5EF4-FFF2-40B4-BE49-F238E27FC236}">
                <a16:creationId xmlns="" xmlns:a16="http://schemas.microsoft.com/office/drawing/2014/main" id="{14944489-34EF-8C49-9D54-3E3D78851949}"/>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tx2">
                    <a:lumMod val="60000"/>
                    <a:lumOff val="40000"/>
                  </a:schemeClr>
                </a:solidFill>
                <a:latin typeface="Lato Black" panose="020F0502020204030203" pitchFamily="34" charset="77"/>
                <a:ea typeface="Lato Black" panose="020F0502020204030203" pitchFamily="34" charset="77"/>
                <a:cs typeface="Arial Narrow" charset="0"/>
              </a:defRPr>
            </a:lvl1pPr>
          </a:lstStyle>
          <a:p>
            <a:pPr lvl="0"/>
            <a:r>
              <a:rPr lang="en-US" dirty="0" smtClean="0"/>
              <a:t>01</a:t>
            </a:r>
            <a:endParaRPr lang="pt-BR" dirty="0"/>
          </a:p>
        </p:txBody>
      </p:sp>
      <p:sp>
        <p:nvSpPr>
          <p:cNvPr id="8" name="Text Placeholder 8">
            <a:extLst>
              <a:ext uri="{FF2B5EF4-FFF2-40B4-BE49-F238E27FC236}">
                <a16:creationId xmlns="" xmlns:a16="http://schemas.microsoft.com/office/drawing/2014/main" id="{D905C4FE-6F66-5B41-8473-F9130DA11C71}"/>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pic>
        <p:nvPicPr>
          <p:cNvPr id="9" name="Picture 8">
            <a:extLst>
              <a:ext uri="{FF2B5EF4-FFF2-40B4-BE49-F238E27FC236}">
                <a16:creationId xmlns="" xmlns:a16="http://schemas.microsoft.com/office/drawing/2014/main" id="{580254A2-24EA-CE4C-9A55-FD9926D450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2754679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812483" y="8475134"/>
            <a:ext cx="3791585" cy="486834"/>
          </a:xfrm>
          <a:prstGeom prst="rect">
            <a:avLst/>
          </a:prstGeom>
        </p:spPr>
        <p:txBody>
          <a:bodyPr/>
          <a:lstStyle/>
          <a:p>
            <a:fld id="{BC300B16-99F0-4D81-BB1D-612C906C065F}" type="datetimeFigureOut">
              <a:rPr lang="pt-BR" smtClean="0"/>
              <a:pPr/>
              <a:t>31/01/2019</a:t>
            </a:fld>
            <a:endParaRPr lang="pt-BR"/>
          </a:p>
        </p:txBody>
      </p:sp>
      <p:sp>
        <p:nvSpPr>
          <p:cNvPr id="3" name="Espaço Reservado para Rodapé 2"/>
          <p:cNvSpPr>
            <a:spLocks noGrp="1"/>
          </p:cNvSpPr>
          <p:nvPr>
            <p:ph type="ftr" sz="quarter" idx="11"/>
          </p:nvPr>
        </p:nvSpPr>
        <p:spPr>
          <a:xfrm>
            <a:off x="5551964" y="8475134"/>
            <a:ext cx="5145723" cy="486834"/>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11645583" y="8475134"/>
            <a:ext cx="3791585" cy="486834"/>
          </a:xfrm>
          <a:prstGeom prst="rect">
            <a:avLst/>
          </a:prstGeom>
        </p:spPr>
        <p:txBody>
          <a:bodyPr/>
          <a:lstStyle/>
          <a:p>
            <a:fld id="{3F26FE55-9E93-427D-B0FE-9B287723A3D2}" type="slidenum">
              <a:rPr lang="pt-BR" smtClean="0"/>
              <a:pPr/>
              <a:t>‹nº›</a:t>
            </a:fld>
            <a:endParaRPr lang="pt-BR"/>
          </a:p>
        </p:txBody>
      </p:sp>
    </p:spTree>
    <p:extLst>
      <p:ext uri="{BB962C8B-B14F-4D97-AF65-F5344CB8AC3E}">
        <p14:creationId xmlns:p14="http://schemas.microsoft.com/office/powerpoint/2010/main" val="407709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ta_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4637BB0-55FB-D44C-8666-8617605F10A8}"/>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 xmlns:a16="http://schemas.microsoft.com/office/drawing/2014/main" id="{60C0A441-A22A-7D4E-9C37-ADE98FF9D00F}"/>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AZUL</a:t>
            </a:r>
            <a:endParaRPr lang="pt-BR"/>
          </a:p>
        </p:txBody>
      </p:sp>
      <p:sp>
        <p:nvSpPr>
          <p:cNvPr id="7" name="Text Placeholder 8">
            <a:extLst>
              <a:ext uri="{FF2B5EF4-FFF2-40B4-BE49-F238E27FC236}">
                <a16:creationId xmlns="" xmlns:a16="http://schemas.microsoft.com/office/drawing/2014/main" id="{14944489-34EF-8C49-9D54-3E3D78851949}"/>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tx2">
                    <a:lumMod val="60000"/>
                    <a:lumOff val="40000"/>
                  </a:schemeClr>
                </a:solidFill>
                <a:latin typeface="Lato Black" panose="020F0502020204030203" pitchFamily="34" charset="77"/>
                <a:ea typeface="Lato Black" panose="020F0502020204030203" pitchFamily="34" charset="77"/>
                <a:cs typeface="Arial Narrow" charset="0"/>
              </a:defRPr>
            </a:lvl1pPr>
          </a:lstStyle>
          <a:p>
            <a:pPr lvl="0"/>
            <a:r>
              <a:rPr lang="en-US"/>
              <a:t>02</a:t>
            </a:r>
            <a:endParaRPr lang="pt-BR"/>
          </a:p>
        </p:txBody>
      </p:sp>
      <p:sp>
        <p:nvSpPr>
          <p:cNvPr id="8" name="Text Placeholder 8">
            <a:extLst>
              <a:ext uri="{FF2B5EF4-FFF2-40B4-BE49-F238E27FC236}">
                <a16:creationId xmlns="" xmlns:a16="http://schemas.microsoft.com/office/drawing/2014/main" id="{D905C4FE-6F66-5B41-8473-F9130DA11C71}"/>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pic>
        <p:nvPicPr>
          <p:cNvPr id="9" name="Picture 8">
            <a:extLst>
              <a:ext uri="{FF2B5EF4-FFF2-40B4-BE49-F238E27FC236}">
                <a16:creationId xmlns="" xmlns:a16="http://schemas.microsoft.com/office/drawing/2014/main" id="{580254A2-24EA-CE4C-9A55-FD9926D450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199339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theme" Target="../theme/theme5.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7.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25661"/>
      </p:ext>
    </p:extLst>
  </p:cSld>
  <p:clrMap bg1="lt1" tx1="dk1" bg2="lt2" tx2="dk2" accent1="accent1" accent2="accent2" accent3="accent3" accent4="accent4" accent5="accent5" accent6="accent6" hlink="hlink" folHlink="folHlink"/>
  <p:sldLayoutIdLst>
    <p:sldLayoutId id="214748371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9361C4-A2C5-A04B-BA6C-A3A285C4DB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61101360"/>
      </p:ext>
    </p:extLst>
  </p:cSld>
  <p:clrMap bg1="lt1" tx1="dk1" bg2="lt2" tx2="dk2" accent1="accent1" accent2="accent2" accent3="accent3" accent4="accent4" accent5="accent5" accent6="accent6" hlink="hlink" folHlink="folHlink"/>
  <p:sldLayoutIdLst>
    <p:sldLayoutId id="214748369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62760"/>
      </p:ext>
    </p:extLst>
  </p:cSld>
  <p:clrMap bg1="lt1" tx1="dk1" bg2="lt2" tx2="dk2" accent1="accent1" accent2="accent2" accent3="accent3" accent4="accent4" accent5="accent5" accent6="accent6" hlink="hlink" folHlink="folHlink"/>
  <p:sldLayoutIdLst>
    <p:sldLayoutId id="2147483694"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 bg1="lt1" tx1="dk1" bg2="lt2" tx2="dk2" accent1="accent1" accent2="accent2" accent3="accent3" accent4="accent4" accent5="accent5" accent6="accent6" hlink="hlink" folHlink="folHlink"/>
  <p:sldLayoutIdLst>
    <p:sldLayoutId id="2147483722" r:id="rId1"/>
  </p:sldLayoutIdLst>
  <p:transition>
    <p:fade/>
  </p:transition>
  <p:hf hdr="0" ftr="0" dt="0"/>
  <p:txStyles>
    <p:titleStyle>
      <a:lvl1pPr algn="l" defTabSz="1218712" rtl="0" eaLnBrk="1" latinLnBrk="0" hangingPunct="1">
        <a:lnSpc>
          <a:spcPct val="90000"/>
        </a:lnSpc>
        <a:spcBef>
          <a:spcPct val="0"/>
        </a:spcBef>
        <a:buNone/>
        <a:defRPr sz="5864" kern="1200">
          <a:solidFill>
            <a:schemeClr val="tx1"/>
          </a:solidFill>
          <a:latin typeface="+mj-lt"/>
          <a:ea typeface="+mj-ea"/>
          <a:cs typeface="+mj-cs"/>
        </a:defRPr>
      </a:lvl1pPr>
    </p:titleStyle>
    <p:bodyStyle>
      <a:lvl1pPr marL="304678" indent="-304678" algn="l" defTabSz="1218712" rtl="0" eaLnBrk="1" latinLnBrk="0" hangingPunct="1">
        <a:lnSpc>
          <a:spcPct val="90000"/>
        </a:lnSpc>
        <a:spcBef>
          <a:spcPts val="1333"/>
        </a:spcBef>
        <a:buFont typeface="Arial" panose="020B0604020202020204" pitchFamily="34" charset="0"/>
        <a:buChar char="•"/>
        <a:defRPr sz="3732" kern="1200">
          <a:solidFill>
            <a:schemeClr val="tx1"/>
          </a:solidFill>
          <a:latin typeface="+mn-lt"/>
          <a:ea typeface="+mn-ea"/>
          <a:cs typeface="+mn-cs"/>
        </a:defRPr>
      </a:lvl1pPr>
      <a:lvl2pPr marL="914034" indent="-304678" algn="l" defTabSz="1218712"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390" indent="-304678" algn="l" defTabSz="1218712"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74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103"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459"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0815"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171"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52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AAB1CA5-F4FB-204D-B621-D0AA012B60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cxnSp>
        <p:nvCxnSpPr>
          <p:cNvPr id="11" name="Straight Connector 10">
            <a:extLst>
              <a:ext uri="{FF2B5EF4-FFF2-40B4-BE49-F238E27FC236}">
                <a16:creationId xmlns="" xmlns:a16="http://schemas.microsoft.com/office/drawing/2014/main" id="{803AD7BF-7AFB-DD40-BFAF-8E5D75A359D1}"/>
              </a:ext>
            </a:extLst>
          </p:cNvPr>
          <p:cNvCxnSpPr>
            <a:cxnSpLocks/>
          </p:cNvCxnSpPr>
          <p:nvPr userDrawn="1"/>
        </p:nvCxnSpPr>
        <p:spPr>
          <a:xfrm flipH="1">
            <a:off x="975360" y="-193883"/>
            <a:ext cx="2791968" cy="655999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F249AB5B-6328-A940-B59C-EDC168871C1C}"/>
              </a:ext>
            </a:extLst>
          </p:cNvPr>
          <p:cNvCxnSpPr>
            <a:cxnSpLocks/>
          </p:cNvCxnSpPr>
          <p:nvPr userDrawn="1"/>
        </p:nvCxnSpPr>
        <p:spPr>
          <a:xfrm flipH="1">
            <a:off x="4738849" y="3023616"/>
            <a:ext cx="2698271" cy="633984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4F3FB65-F56B-9D46-861C-E7022712724E}"/>
              </a:ext>
            </a:extLst>
          </p:cNvPr>
          <p:cNvCxnSpPr>
            <a:cxnSpLocks/>
          </p:cNvCxnSpPr>
          <p:nvPr userDrawn="1"/>
        </p:nvCxnSpPr>
        <p:spPr>
          <a:xfrm flipH="1">
            <a:off x="987554" y="4828032"/>
            <a:ext cx="654609" cy="1538075"/>
          </a:xfrm>
          <a:prstGeom prst="line">
            <a:avLst/>
          </a:prstGeom>
          <a:ln w="1016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 xmlns:a16="http://schemas.microsoft.com/office/drawing/2014/main" id="{244A68E7-78A5-F846-80EE-AC276CA6F2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3328" y="3071936"/>
            <a:ext cx="456338" cy="491337"/>
          </a:xfrm>
          <a:prstGeom prst="rect">
            <a:avLst/>
          </a:prstGeom>
        </p:spPr>
      </p:pic>
      <p:pic>
        <p:nvPicPr>
          <p:cNvPr id="8" name="Picture 7">
            <a:extLst>
              <a:ext uri="{FF2B5EF4-FFF2-40B4-BE49-F238E27FC236}">
                <a16:creationId xmlns="" xmlns:a16="http://schemas.microsoft.com/office/drawing/2014/main" id="{08EA1B8D-117E-944C-9BEC-DE793A45C4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1573363368"/>
      </p:ext>
    </p:extLst>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BBA4303-ABFC-B648-8EB9-F8EFAAF706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1242990415"/>
      </p:ext>
    </p:extLst>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9969D16-6061-E54D-8420-37FC5F71C00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817572761"/>
      </p:ext>
    </p:extLst>
  </p:cSld>
  <p:clrMap bg1="lt1" tx1="dk1" bg2="lt2" tx2="dk2" accent1="accent1" accent2="accent2" accent3="accent3" accent4="accent4" accent5="accent5" accent6="accent6" hlink="hlink" folHlink="folHlink"/>
  <p:sldLayoutIdLst>
    <p:sldLayoutId id="2147483679" r:id="rId1"/>
    <p:sldLayoutId id="2147483738" r:id="rId2"/>
    <p:sldLayoutId id="2147483740" r:id="rId3"/>
    <p:sldLayoutId id="2147483741" r:id="rId4"/>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F44D618-89C6-4F4C-A09D-4926B437C7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1987106312"/>
      </p:ext>
    </p:extLst>
  </p:cSld>
  <p:clrMap bg1="lt1" tx1="dk1" bg2="lt2" tx2="dk2" accent1="accent1" accent2="accent2" accent3="accent3" accent4="accent4" accent5="accent5" accent6="accent6" hlink="hlink" folHlink="folHlink"/>
  <p:sldLayoutIdLst>
    <p:sldLayoutId id="2147483681"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28ECD12-8A09-3845-9152-E974D2CAB13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pic>
        <p:nvPicPr>
          <p:cNvPr id="3" name="Picture 2">
            <a:extLst>
              <a:ext uri="{FF2B5EF4-FFF2-40B4-BE49-F238E27FC236}">
                <a16:creationId xmlns="" xmlns:a16="http://schemas.microsoft.com/office/drawing/2014/main" id="{4019FB62-FE01-1849-82E8-3E183F40EA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627510635"/>
      </p:ext>
    </p:extLst>
  </p:cSld>
  <p:clrMap bg1="lt1" tx1="dk1" bg2="lt2" tx2="dk2" accent1="accent1" accent2="accent2" accent3="accent3" accent4="accent4" accent5="accent5" accent6="accent6" hlink="hlink" folHlink="folHlink"/>
  <p:sldLayoutIdLst>
    <p:sldLayoutId id="2147483685" r:id="rId1"/>
    <p:sldLayoutId id="2147483732" r:id="rId2"/>
    <p:sldLayoutId id="2147483723" r:id="rId3"/>
    <p:sldLayoutId id="2147483724" r:id="rId4"/>
    <p:sldLayoutId id="2147483725" r:id="rId5"/>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2F3A161-8CB1-A040-BBCD-3AB3AE1ED47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34003844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9361C4-A2C5-A04B-BA6C-A3A285C4DB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3494319319"/>
      </p:ext>
    </p:extLst>
  </p:cSld>
  <p:clrMap bg1="lt1" tx1="dk1" bg2="lt2" tx2="dk2" accent1="accent1" accent2="accent2" accent3="accent3" accent4="accent4" accent5="accent5" accent6="accent6" hlink="hlink" folHlink="folHlink"/>
  <p:sldLayoutIdLst>
    <p:sldLayoutId id="2147483736" r:id="rId1"/>
    <p:sldLayoutId id="2147483737" r:id="rId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legislacao.sefaz.rs.gov.br/Site/Document.aspx?inpKey=109362&amp;inpCodDispositive=&amp;inpDsKeyword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tdn.totvs.com/pages/viewpage.action?pageId=450146077"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package" Target="../embeddings/Planilha_do_Microsoft_Excel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A5A5B32-59C8-CC41-AE2F-8B1AECF8E699}"/>
              </a:ext>
            </a:extLst>
          </p:cNvPr>
          <p:cNvSpPr>
            <a:spLocks noGrp="1"/>
          </p:cNvSpPr>
          <p:nvPr>
            <p:ph type="body" sz="quarter" idx="10"/>
          </p:nvPr>
        </p:nvSpPr>
        <p:spPr>
          <a:xfrm>
            <a:off x="0" y="895781"/>
            <a:ext cx="9922679" cy="1721186"/>
          </a:xfrm>
        </p:spPr>
        <p:txBody>
          <a:bodyPr/>
          <a:lstStyle/>
          <a:p>
            <a:r>
              <a:rPr lang="pt-BR" dirty="0" smtClean="0"/>
              <a:t>Ressarcimento</a:t>
            </a:r>
          </a:p>
          <a:p>
            <a:r>
              <a:rPr lang="pt-BR" dirty="0" smtClean="0"/>
              <a:t>ICMS-ST</a:t>
            </a:r>
          </a:p>
          <a:p>
            <a:r>
              <a:rPr lang="pt-BR" dirty="0" smtClean="0"/>
              <a:t>RS</a:t>
            </a:r>
            <a:endParaRPr lang="pt-BR" dirty="0" smtClean="0"/>
          </a:p>
        </p:txBody>
      </p:sp>
      <p:sp>
        <p:nvSpPr>
          <p:cNvPr id="3" name="Text Placeholder 2">
            <a:extLst>
              <a:ext uri="{FF2B5EF4-FFF2-40B4-BE49-F238E27FC236}">
                <a16:creationId xmlns="" xmlns:a16="http://schemas.microsoft.com/office/drawing/2014/main" id="{57B4FF87-73A3-F74E-A709-6292BD08D851}"/>
              </a:ext>
            </a:extLst>
          </p:cNvPr>
          <p:cNvSpPr>
            <a:spLocks noGrp="1"/>
          </p:cNvSpPr>
          <p:nvPr>
            <p:ph type="body" sz="quarter" idx="11"/>
          </p:nvPr>
        </p:nvSpPr>
        <p:spPr>
          <a:xfrm>
            <a:off x="12991210" y="7772135"/>
            <a:ext cx="1518420" cy="365760"/>
          </a:xfrm>
        </p:spPr>
        <p:txBody>
          <a:bodyPr/>
          <a:lstStyle/>
          <a:p>
            <a:r>
              <a:rPr lang="pt-BR" dirty="0" smtClean="0"/>
              <a:t>FEVEREIRO</a:t>
            </a:r>
            <a:endParaRPr lang="pt-BR" dirty="0"/>
          </a:p>
        </p:txBody>
      </p:sp>
      <p:sp>
        <p:nvSpPr>
          <p:cNvPr id="4" name="Text Placeholder 3">
            <a:extLst>
              <a:ext uri="{FF2B5EF4-FFF2-40B4-BE49-F238E27FC236}">
                <a16:creationId xmlns="" xmlns:a16="http://schemas.microsoft.com/office/drawing/2014/main" id="{5A2D2C20-1FC2-4A49-B6D2-E8604EFFA485}"/>
              </a:ext>
            </a:extLst>
          </p:cNvPr>
          <p:cNvSpPr>
            <a:spLocks noGrp="1"/>
          </p:cNvSpPr>
          <p:nvPr>
            <p:ph type="body" sz="quarter" idx="12"/>
          </p:nvPr>
        </p:nvSpPr>
        <p:spPr>
          <a:xfrm>
            <a:off x="914400" y="6354815"/>
            <a:ext cx="5157216" cy="2145792"/>
          </a:xfrm>
        </p:spPr>
        <p:txBody>
          <a:bodyPr/>
          <a:lstStyle/>
          <a:p>
            <a:r>
              <a:rPr lang="pt-BR" dirty="0" smtClean="0"/>
              <a:t>Módulos LOGIX</a:t>
            </a:r>
            <a:endParaRPr lang="pt-BR" dirty="0"/>
          </a:p>
        </p:txBody>
      </p:sp>
    </p:spTree>
    <p:extLst>
      <p:ext uri="{BB962C8B-B14F-4D97-AF65-F5344CB8AC3E}">
        <p14:creationId xmlns:p14="http://schemas.microsoft.com/office/powerpoint/2010/main" val="4987778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267F49-8599-8242-B3DE-EAA77A64F579}"/>
              </a:ext>
            </a:extLst>
          </p:cNvPr>
          <p:cNvSpPr>
            <a:spLocks noGrp="1"/>
          </p:cNvSpPr>
          <p:nvPr>
            <p:ph type="body" sz="quarter" idx="10"/>
          </p:nvPr>
        </p:nvSpPr>
        <p:spPr>
          <a:xfrm>
            <a:off x="400552" y="2208225"/>
            <a:ext cx="8225863" cy="3416198"/>
          </a:xfrm>
        </p:spPr>
        <p:txBody>
          <a:bodyPr/>
          <a:lstStyle/>
          <a:p>
            <a:r>
              <a:rPr lang="pt-BR" dirty="0"/>
              <a:t>Nota Técnica 2016.002 (NF-e/NFC-e</a:t>
            </a:r>
            <a:r>
              <a:rPr lang="pt-BR" dirty="0" smtClean="0"/>
              <a:t>)</a:t>
            </a:r>
            <a:endParaRPr lang="pt-BR" dirty="0"/>
          </a:p>
        </p:txBody>
      </p:sp>
      <p:sp>
        <p:nvSpPr>
          <p:cNvPr id="3" name="Text Placeholder 2">
            <a:extLst>
              <a:ext uri="{FF2B5EF4-FFF2-40B4-BE49-F238E27FC236}">
                <a16:creationId xmlns:a16="http://schemas.microsoft.com/office/drawing/2014/main" xmlns="" id="{511A3C1C-A860-514A-88B6-FFD195DC60DD}"/>
              </a:ext>
            </a:extLst>
          </p:cNvPr>
          <p:cNvSpPr>
            <a:spLocks noGrp="1"/>
          </p:cNvSpPr>
          <p:nvPr>
            <p:ph type="body" sz="quarter" idx="13"/>
          </p:nvPr>
        </p:nvSpPr>
        <p:spPr>
          <a:xfrm>
            <a:off x="624839" y="561543"/>
            <a:ext cx="6146929" cy="1173209"/>
          </a:xfrm>
        </p:spPr>
        <p:txBody>
          <a:bodyPr/>
          <a:lstStyle/>
          <a:p>
            <a:r>
              <a:rPr lang="pt-BR" dirty="0" smtClean="0"/>
              <a:t>03</a:t>
            </a:r>
            <a:endParaRPr lang="pt-BR" dirty="0"/>
          </a:p>
        </p:txBody>
      </p:sp>
    </p:spTree>
    <p:extLst>
      <p:ext uri="{BB962C8B-B14F-4D97-AF65-F5344CB8AC3E}">
        <p14:creationId xmlns:p14="http://schemas.microsoft.com/office/powerpoint/2010/main" val="7434716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ço Reservado para Texto 1"/>
          <p:cNvSpPr txBox="1">
            <a:spLocks/>
          </p:cNvSpPr>
          <p:nvPr/>
        </p:nvSpPr>
        <p:spPr>
          <a:xfrm>
            <a:off x="695004" y="233205"/>
            <a:ext cx="13133814" cy="507676"/>
          </a:xfrm>
          <a:prstGeom prst="rect">
            <a:avLst/>
          </a:prstGeom>
        </p:spPr>
        <p:txBody>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pt-BR" sz="2400" dirty="0" smtClean="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_NT. 2016.002 (NF-e/NFC-e)</a:t>
            </a:r>
            <a:endPar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CaixaDeTexto 20">
            <a:extLst>
              <a:ext uri="{FF2B5EF4-FFF2-40B4-BE49-F238E27FC236}">
                <a16:creationId xmlns:a16="http://schemas.microsoft.com/office/drawing/2014/main" xmlns="" id="{16583B38-F0EC-49BC-8F08-60313EB617DC}"/>
              </a:ext>
            </a:extLst>
          </p:cNvPr>
          <p:cNvSpPr txBox="1"/>
          <p:nvPr/>
        </p:nvSpPr>
        <p:spPr>
          <a:xfrm>
            <a:off x="695004" y="1030055"/>
            <a:ext cx="15406777" cy="892552"/>
          </a:xfrm>
          <a:prstGeom prst="rect">
            <a:avLst/>
          </a:prstGeom>
          <a:noFill/>
        </p:spPr>
        <p:txBody>
          <a:bodyPr wrap="square" rtlCol="0">
            <a:spAutoFit/>
          </a:bodyPr>
          <a:lstStyle/>
          <a:p>
            <a:pPr algn="ctr"/>
            <a:r>
              <a:rPr lang="pt-BR" sz="3200" dirty="0">
                <a:solidFill>
                  <a:schemeClr val="accent5">
                    <a:lumMod val="75000"/>
                  </a:schemeClr>
                </a:solidFill>
              </a:rPr>
              <a:t>Instrução Normativa </a:t>
            </a:r>
            <a:r>
              <a:rPr lang="pt-BR" sz="3200" dirty="0" smtClean="0">
                <a:solidFill>
                  <a:schemeClr val="accent5">
                    <a:lumMod val="75000"/>
                  </a:schemeClr>
                </a:solidFill>
              </a:rPr>
              <a:t>2016.002</a:t>
            </a:r>
            <a:endParaRPr lang="pt-BR" sz="3200" b="1" dirty="0"/>
          </a:p>
          <a:p>
            <a:pPr algn="ctr"/>
            <a:endParaRPr lang="pt-BR" sz="2000" dirty="0"/>
          </a:p>
        </p:txBody>
      </p:sp>
      <p:sp>
        <p:nvSpPr>
          <p:cNvPr id="22" name="CaixaDeTexto 21">
            <a:extLst>
              <a:ext uri="{FF2B5EF4-FFF2-40B4-BE49-F238E27FC236}">
                <a16:creationId xmlns:a16="http://schemas.microsoft.com/office/drawing/2014/main" xmlns="" id="{0A45D023-BD2E-4A5E-B480-05E404C2F7C1}"/>
              </a:ext>
            </a:extLst>
          </p:cNvPr>
          <p:cNvSpPr txBox="1"/>
          <p:nvPr/>
        </p:nvSpPr>
        <p:spPr>
          <a:xfrm>
            <a:off x="505223" y="2211781"/>
            <a:ext cx="14746279" cy="594008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Cria campos do ICMS Efetivo</a:t>
            </a:r>
            <a:r>
              <a:rPr lang="pt-BR" sz="2400" dirty="0">
                <a:solidFill>
                  <a:srgbClr val="000000"/>
                </a:solidFill>
                <a:latin typeface="Calibri" panose="020F0502020204030204" pitchFamily="34" charset="0"/>
                <a:cs typeface="Calibri" panose="020F0502020204030204" pitchFamily="34" charset="0"/>
              </a:rPr>
              <a:t>, operação destinada a consumidor final (campo “</a:t>
            </a:r>
            <a:r>
              <a:rPr lang="pt-BR" sz="2400" dirty="0" err="1">
                <a:solidFill>
                  <a:srgbClr val="000000"/>
                </a:solidFill>
                <a:latin typeface="Calibri" panose="020F0502020204030204" pitchFamily="34" charset="0"/>
                <a:cs typeface="Calibri" panose="020F0502020204030204" pitchFamily="34" charset="0"/>
              </a:rPr>
              <a:t>indFinal</a:t>
            </a:r>
            <a:r>
              <a:rPr lang="pt-BR" sz="2400" dirty="0">
                <a:solidFill>
                  <a:srgbClr val="000000"/>
                </a:solidFill>
                <a:latin typeface="Calibri" panose="020F0502020204030204" pitchFamily="34" charset="0"/>
                <a:cs typeface="Calibri" panose="020F0502020204030204" pitchFamily="34" charset="0"/>
              </a:rPr>
              <a:t>”=1)</a:t>
            </a:r>
          </a:p>
          <a:p>
            <a:pPr lvl="1"/>
            <a:r>
              <a:rPr lang="pt-BR" sz="2400" dirty="0">
                <a:solidFill>
                  <a:srgbClr val="000000"/>
                </a:solidFill>
                <a:latin typeface="Calibri" panose="020F0502020204030204" pitchFamily="34" charset="0"/>
                <a:cs typeface="Calibri" panose="020F0502020204030204" pitchFamily="34" charset="0"/>
              </a:rPr>
              <a:t>“ICMS cobrado anteriormente por ST” = substituído (CST=60, CSOSN=500)</a:t>
            </a:r>
          </a:p>
          <a:p>
            <a:pPr marL="285750" indent="-285750">
              <a:spcAft>
                <a:spcPts val="600"/>
              </a:spcAft>
            </a:pPr>
            <a:endParaRPr lang="pt-BR" sz="2400" dirty="0">
              <a:solidFill>
                <a:srgbClr val="000000"/>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Validação do preenchimento na NF-e/NFC-e prevista para abril/2019</a:t>
            </a:r>
          </a:p>
          <a:p>
            <a:pPr marL="742950" lvl="1" indent="-285750">
              <a:spcAft>
                <a:spcPts val="600"/>
              </a:spcAft>
            </a:pPr>
            <a:r>
              <a:rPr lang="pt-BR" sz="2400" dirty="0">
                <a:solidFill>
                  <a:srgbClr val="000000"/>
                </a:solidFill>
                <a:latin typeface="Calibri" panose="020F0502020204030204" pitchFamily="34" charset="0"/>
                <a:cs typeface="Calibri" panose="020F0502020204030204" pitchFamily="34" charset="0"/>
              </a:rPr>
              <a:t>Obs.: A falta de validação não impede o preenchimento, cuja exigência é da legislação</a:t>
            </a:r>
            <a:endParaRPr lang="pt-BR" sz="2400" b="1"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pt-BR" sz="2400" b="1"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Contribuinte substituído; operação com imposto retido:</a:t>
            </a:r>
          </a:p>
          <a:p>
            <a:r>
              <a:rPr lang="pt-BR" sz="2400" dirty="0">
                <a:solidFill>
                  <a:srgbClr val="000000"/>
                </a:solidFill>
                <a:latin typeface="Calibri" panose="020F0502020204030204" pitchFamily="34" charset="0"/>
                <a:cs typeface="Calibri" panose="020F0502020204030204" pitchFamily="34" charset="0"/>
              </a:rPr>
              <a:t>	Categoria geral = CST 60,</a:t>
            </a:r>
          </a:p>
          <a:p>
            <a:r>
              <a:rPr lang="pt-BR" sz="2400" dirty="0">
                <a:solidFill>
                  <a:srgbClr val="000000"/>
                </a:solidFill>
                <a:latin typeface="Calibri" panose="020F0502020204030204" pitchFamily="34" charset="0"/>
                <a:cs typeface="Calibri" panose="020F0502020204030204" pitchFamily="34" charset="0"/>
              </a:rPr>
              <a:t>	Simples Nacional = CSOSN 500,</a:t>
            </a:r>
          </a:p>
          <a:p>
            <a:r>
              <a:rPr lang="pt-BR" sz="2400" dirty="0">
                <a:solidFill>
                  <a:srgbClr val="00000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Preencher obrigatoriamente os seguintes campos, nas operações:</a:t>
            </a:r>
          </a:p>
          <a:p>
            <a:endParaRPr lang="pt-BR" sz="2400" dirty="0">
              <a:solidFill>
                <a:srgbClr val="000000"/>
              </a:solidFill>
              <a:latin typeface="Calibri" panose="020F0502020204030204" pitchFamily="34" charset="0"/>
              <a:cs typeface="Calibri" panose="020F0502020204030204" pitchFamily="34" charset="0"/>
            </a:endParaRPr>
          </a:p>
          <a:p>
            <a:r>
              <a:rPr lang="pt-BR" sz="2400" dirty="0">
                <a:solidFill>
                  <a:srgbClr val="000000"/>
                </a:solidFill>
                <a:latin typeface="Calibri" panose="020F0502020204030204" pitchFamily="34" charset="0"/>
                <a:cs typeface="Calibri" panose="020F0502020204030204" pitchFamily="34" charset="0"/>
              </a:rPr>
              <a:t>a) NÃO destinadas a consumidor final:</a:t>
            </a:r>
            <a:r>
              <a:rPr lang="pt-BR" sz="2400" b="1" dirty="0">
                <a:solidFill>
                  <a:srgbClr val="000000"/>
                </a:solidFill>
                <a:latin typeface="Calibri" panose="020F0502020204030204" pitchFamily="34" charset="0"/>
                <a:cs typeface="Calibri" panose="020F0502020204030204" pitchFamily="34" charset="0"/>
              </a:rPr>
              <a:t> </a:t>
            </a:r>
            <a:r>
              <a:rPr lang="pt-BR" sz="2400" dirty="0" err="1">
                <a:solidFill>
                  <a:srgbClr val="000000"/>
                </a:solidFill>
                <a:latin typeface="Calibri" panose="020F0502020204030204" pitchFamily="34" charset="0"/>
                <a:cs typeface="Calibri" panose="020F0502020204030204" pitchFamily="34" charset="0"/>
              </a:rPr>
              <a:t>vBCSTRet</a:t>
            </a:r>
            <a:r>
              <a:rPr lang="pt-BR" sz="2400" dirty="0">
                <a:solidFill>
                  <a:srgbClr val="000000"/>
                </a:solidFill>
                <a:latin typeface="Calibri" panose="020F0502020204030204" pitchFamily="34" charset="0"/>
                <a:cs typeface="Calibri" panose="020F0502020204030204" pitchFamily="34" charset="0"/>
              </a:rPr>
              <a:t>, </a:t>
            </a:r>
            <a:r>
              <a:rPr lang="pt-BR" sz="2400" dirty="0" err="1">
                <a:solidFill>
                  <a:srgbClr val="000000"/>
                </a:solidFill>
                <a:latin typeface="Calibri" panose="020F0502020204030204" pitchFamily="34" charset="0"/>
                <a:cs typeface="Calibri" panose="020F0502020204030204" pitchFamily="34" charset="0"/>
              </a:rPr>
              <a:t>pST</a:t>
            </a:r>
            <a:r>
              <a:rPr lang="pt-BR" sz="2400" dirty="0">
                <a:solidFill>
                  <a:srgbClr val="000000"/>
                </a:solidFill>
                <a:latin typeface="Calibri" panose="020F0502020204030204" pitchFamily="34" charset="0"/>
                <a:cs typeface="Calibri" panose="020F0502020204030204" pitchFamily="34" charset="0"/>
              </a:rPr>
              <a:t> e </a:t>
            </a:r>
            <a:r>
              <a:rPr lang="pt-BR" sz="2400" dirty="0" err="1" smtClean="0">
                <a:solidFill>
                  <a:srgbClr val="000000"/>
                </a:solidFill>
                <a:latin typeface="Calibri" panose="020F0502020204030204" pitchFamily="34" charset="0"/>
                <a:cs typeface="Calibri" panose="020F0502020204030204" pitchFamily="34" charset="0"/>
              </a:rPr>
              <a:t>vICMSSTRet</a:t>
            </a:r>
            <a:r>
              <a:rPr lang="pt-BR" sz="2400" dirty="0" smtClean="0">
                <a:solidFill>
                  <a:srgbClr val="000000"/>
                </a:solidFill>
                <a:latin typeface="Calibri" panose="020F0502020204030204" pitchFamily="34" charset="0"/>
                <a:cs typeface="Calibri" panose="020F0502020204030204" pitchFamily="34" charset="0"/>
              </a:rPr>
              <a:t>  </a:t>
            </a:r>
            <a:r>
              <a:rPr lang="pt-BR" sz="2400" b="1" i="1" dirty="0" smtClean="0">
                <a:solidFill>
                  <a:srgbClr val="000000"/>
                </a:solidFill>
                <a:latin typeface="Calibri" panose="020F0502020204030204" pitchFamily="34" charset="0"/>
                <a:cs typeface="Calibri" panose="020F0502020204030204" pitchFamily="34" charset="0"/>
              </a:rPr>
              <a:t>(ICMS </a:t>
            </a:r>
            <a:r>
              <a:rPr lang="pt-BR" sz="2400" b="1" i="1" dirty="0">
                <a:solidFill>
                  <a:srgbClr val="000000"/>
                </a:solidFill>
                <a:latin typeface="Calibri" panose="020F0502020204030204" pitchFamily="34" charset="0"/>
                <a:cs typeface="Calibri" panose="020F0502020204030204" pitchFamily="34" charset="0"/>
              </a:rPr>
              <a:t>Presumido, “Crédito”)</a:t>
            </a:r>
          </a:p>
          <a:p>
            <a:pPr lvl="1"/>
            <a:endParaRPr lang="pt-BR" sz="2400" dirty="0">
              <a:solidFill>
                <a:srgbClr val="000000"/>
              </a:solidFill>
              <a:latin typeface="Calibri" panose="020F0502020204030204" pitchFamily="34" charset="0"/>
              <a:cs typeface="Calibri" panose="020F0502020204030204" pitchFamily="34" charset="0"/>
            </a:endParaRPr>
          </a:p>
          <a:p>
            <a:r>
              <a:rPr lang="pt-BR" sz="2400" dirty="0">
                <a:solidFill>
                  <a:srgbClr val="000000"/>
                </a:solidFill>
                <a:latin typeface="Calibri" panose="020F0502020204030204" pitchFamily="34" charset="0"/>
                <a:cs typeface="Calibri" panose="020F0502020204030204" pitchFamily="34" charset="0"/>
              </a:rPr>
              <a:t>b) destinadas a consumidor final:</a:t>
            </a:r>
            <a:r>
              <a:rPr lang="pt-BR" sz="2400" b="1" dirty="0">
                <a:solidFill>
                  <a:srgbClr val="000000"/>
                </a:solidFill>
                <a:latin typeface="Calibri" panose="020F0502020204030204" pitchFamily="34" charset="0"/>
                <a:cs typeface="Calibri" panose="020F0502020204030204" pitchFamily="34" charset="0"/>
              </a:rPr>
              <a:t> </a:t>
            </a:r>
            <a:r>
              <a:rPr lang="pt-BR" sz="2400" dirty="0">
                <a:solidFill>
                  <a:srgbClr val="000000"/>
                </a:solidFill>
                <a:latin typeface="Calibri" panose="020F0502020204030204" pitchFamily="34" charset="0"/>
                <a:cs typeface="Calibri" panose="020F0502020204030204" pitchFamily="34" charset="0"/>
              </a:rPr>
              <a:t>pRedBCEfet, vBCEfet, pICMSEfet e </a:t>
            </a:r>
            <a:r>
              <a:rPr lang="pt-BR" sz="2400" dirty="0" smtClean="0">
                <a:solidFill>
                  <a:srgbClr val="000000"/>
                </a:solidFill>
                <a:latin typeface="Calibri" panose="020F0502020204030204" pitchFamily="34" charset="0"/>
                <a:cs typeface="Calibri" panose="020F0502020204030204" pitchFamily="34" charset="0"/>
              </a:rPr>
              <a:t>vICMSEfet  </a:t>
            </a:r>
            <a:r>
              <a:rPr lang="pt-BR" sz="2400" b="1" i="1" dirty="0" smtClean="0">
                <a:solidFill>
                  <a:srgbClr val="000000"/>
                </a:solidFill>
                <a:latin typeface="Calibri" panose="020F0502020204030204" pitchFamily="34" charset="0"/>
                <a:cs typeface="Calibri" panose="020F0502020204030204" pitchFamily="34" charset="0"/>
              </a:rPr>
              <a:t>(ICMS </a:t>
            </a:r>
            <a:r>
              <a:rPr lang="pt-BR" sz="2400" b="1" i="1" dirty="0">
                <a:solidFill>
                  <a:srgbClr val="000000"/>
                </a:solidFill>
                <a:latin typeface="Calibri" panose="020F0502020204030204" pitchFamily="34" charset="0"/>
                <a:cs typeface="Calibri" panose="020F0502020204030204" pitchFamily="34" charset="0"/>
              </a:rPr>
              <a:t>Efetivo, “Débito”)</a:t>
            </a:r>
            <a:endParaRPr lang="pt-BR"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1164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ço Reservado para Texto 1"/>
          <p:cNvSpPr txBox="1">
            <a:spLocks/>
          </p:cNvSpPr>
          <p:nvPr/>
        </p:nvSpPr>
        <p:spPr>
          <a:xfrm>
            <a:off x="695004" y="233205"/>
            <a:ext cx="13133814" cy="507676"/>
          </a:xfrm>
          <a:prstGeom prst="rect">
            <a:avLst/>
          </a:prstGeom>
        </p:spPr>
        <p:txBody>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_NT. 2016.002 (NF-e/NFC-e)</a:t>
            </a:r>
            <a:endPar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CaixaDeTexto 20">
            <a:extLst>
              <a:ext uri="{FF2B5EF4-FFF2-40B4-BE49-F238E27FC236}">
                <a16:creationId xmlns:a16="http://schemas.microsoft.com/office/drawing/2014/main" xmlns="" id="{16583B38-F0EC-49BC-8F08-60313EB617DC}"/>
              </a:ext>
            </a:extLst>
          </p:cNvPr>
          <p:cNvSpPr txBox="1"/>
          <p:nvPr/>
        </p:nvSpPr>
        <p:spPr>
          <a:xfrm>
            <a:off x="695004" y="1052834"/>
            <a:ext cx="15406777" cy="584775"/>
          </a:xfrm>
          <a:prstGeom prst="rect">
            <a:avLst/>
          </a:prstGeom>
          <a:noFill/>
        </p:spPr>
        <p:txBody>
          <a:bodyPr wrap="square" rtlCol="0">
            <a:spAutoFit/>
          </a:bodyPr>
          <a:lstStyle/>
          <a:p>
            <a:pPr algn="ctr"/>
            <a:r>
              <a:rPr lang="pt-BR" sz="3200" dirty="0">
                <a:solidFill>
                  <a:schemeClr val="accent5">
                    <a:lumMod val="75000"/>
                  </a:schemeClr>
                </a:solidFill>
                <a:cs typeface="Calibri" panose="020F0502020204030204" pitchFamily="34" charset="0"/>
              </a:rPr>
              <a:t>Preenchimento da NF-e/NFC-e</a:t>
            </a:r>
            <a:endParaRPr lang="pt-BR" sz="3200" dirty="0">
              <a:solidFill>
                <a:schemeClr val="accent5">
                  <a:lumMod val="75000"/>
                </a:schemeClr>
              </a:solidFill>
              <a:cs typeface="Calibri" panose="020F0502020204030204" pitchFamily="34" charset="0"/>
            </a:endParaRPr>
          </a:p>
        </p:txBody>
      </p:sp>
      <p:sp>
        <p:nvSpPr>
          <p:cNvPr id="22" name="CaixaDeTexto 21">
            <a:extLst>
              <a:ext uri="{FF2B5EF4-FFF2-40B4-BE49-F238E27FC236}">
                <a16:creationId xmlns:a16="http://schemas.microsoft.com/office/drawing/2014/main" xmlns="" id="{0A45D023-BD2E-4A5E-B480-05E404C2F7C1}"/>
              </a:ext>
            </a:extLst>
          </p:cNvPr>
          <p:cNvSpPr txBox="1"/>
          <p:nvPr/>
        </p:nvSpPr>
        <p:spPr>
          <a:xfrm>
            <a:off x="727062" y="2353043"/>
            <a:ext cx="14746279" cy="461665"/>
          </a:xfrm>
          <a:prstGeom prst="rect">
            <a:avLst/>
          </a:prstGeom>
          <a:noFill/>
        </p:spPr>
        <p:txBody>
          <a:bodyPr wrap="square" rtlCol="0">
            <a:spAutoFit/>
          </a:bodyPr>
          <a:lstStyle/>
          <a:p>
            <a:pPr marL="342900" indent="-342900">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“DÉBITO” ICMS Efetivo</a:t>
            </a:r>
          </a:p>
        </p:txBody>
      </p:sp>
      <p:graphicFrame>
        <p:nvGraphicFramePr>
          <p:cNvPr id="6" name="Espaço Reservado para Conteúdo 3"/>
          <p:cNvGraphicFramePr>
            <a:graphicFrameLocks/>
          </p:cNvGraphicFramePr>
          <p:nvPr>
            <p:extLst>
              <p:ext uri="{D42A27DB-BD31-4B8C-83A1-F6EECF244321}">
                <p14:modId xmlns:p14="http://schemas.microsoft.com/office/powerpoint/2010/main" val="3045796873"/>
              </p:ext>
            </p:extLst>
          </p:nvPr>
        </p:nvGraphicFramePr>
        <p:xfrm>
          <a:off x="1100445" y="3061969"/>
          <a:ext cx="13978529" cy="3712800"/>
        </p:xfrm>
        <a:graphic>
          <a:graphicData uri="http://schemas.openxmlformats.org/drawingml/2006/table">
            <a:tbl>
              <a:tblPr firstRow="1" bandRow="1">
                <a:tableStyleId>{5C22544A-7EE6-4342-B048-85BDC9FD1C3A}</a:tableStyleId>
              </a:tblPr>
              <a:tblGrid>
                <a:gridCol w="1608249">
                  <a:extLst>
                    <a:ext uri="{9D8B030D-6E8A-4147-A177-3AD203B41FA5}">
                      <a16:colId xmlns:a16="http://schemas.microsoft.com/office/drawing/2014/main" xmlns="" val="2801752031"/>
                    </a:ext>
                  </a:extLst>
                </a:gridCol>
                <a:gridCol w="2225615">
                  <a:extLst>
                    <a:ext uri="{9D8B030D-6E8A-4147-A177-3AD203B41FA5}">
                      <a16:colId xmlns:a16="http://schemas.microsoft.com/office/drawing/2014/main" xmlns="" val="1326606033"/>
                    </a:ext>
                  </a:extLst>
                </a:gridCol>
                <a:gridCol w="10144665">
                  <a:extLst>
                    <a:ext uri="{9D8B030D-6E8A-4147-A177-3AD203B41FA5}">
                      <a16:colId xmlns:a16="http://schemas.microsoft.com/office/drawing/2014/main" xmlns="" val="1633355034"/>
                    </a:ext>
                  </a:extLst>
                </a:gridCol>
              </a:tblGrid>
              <a:tr h="370840">
                <a:tc>
                  <a:txBody>
                    <a:bodyPr/>
                    <a:lstStyle/>
                    <a:p>
                      <a:pPr algn="ctr" fontAlgn="ctr"/>
                      <a:r>
                        <a:rPr lang="pt-BR" sz="2000" b="1" i="0" u="none" strike="noStrike" dirty="0">
                          <a:solidFill>
                            <a:schemeClr val="bg1"/>
                          </a:solidFill>
                          <a:effectLst/>
                          <a:latin typeface="+mn-lt"/>
                        </a:rPr>
                        <a:t>Campo</a:t>
                      </a:r>
                    </a:p>
                  </a:txBody>
                  <a:tcPr marL="36000" marR="36000" marT="36000" marB="36000" anchor="ctr"/>
                </a:tc>
                <a:tc>
                  <a:txBody>
                    <a:bodyPr/>
                    <a:lstStyle/>
                    <a:p>
                      <a:pPr algn="ctr" fontAlgn="ctr"/>
                      <a:r>
                        <a:rPr lang="pt-BR" sz="2000" b="1" i="0" u="none" strike="noStrike" dirty="0">
                          <a:solidFill>
                            <a:schemeClr val="bg1"/>
                          </a:solidFill>
                          <a:effectLst/>
                          <a:latin typeface="+mn-lt"/>
                        </a:rPr>
                        <a:t>Descriçã</a:t>
                      </a:r>
                      <a:r>
                        <a:rPr lang="pt-BR" sz="2000" b="1" i="0" u="none" strike="noStrike" dirty="0">
                          <a:solidFill>
                            <a:srgbClr val="000000"/>
                          </a:solidFill>
                          <a:effectLst/>
                          <a:latin typeface="+mn-lt"/>
                        </a:rPr>
                        <a:t>o</a:t>
                      </a:r>
                    </a:p>
                  </a:txBody>
                  <a:tcPr marL="36000" marR="36000" marT="36000" marB="36000" anchor="ctr"/>
                </a:tc>
                <a:tc>
                  <a:txBody>
                    <a:bodyPr/>
                    <a:lstStyle/>
                    <a:p>
                      <a:pPr algn="ctr" fontAlgn="ctr"/>
                      <a:r>
                        <a:rPr lang="pt-BR" sz="2000" b="1" i="0" u="none" strike="noStrike" dirty="0">
                          <a:solidFill>
                            <a:schemeClr val="bg1"/>
                          </a:solidFill>
                          <a:effectLst/>
                          <a:latin typeface="+mn-lt"/>
                        </a:rPr>
                        <a:t>Observação</a:t>
                      </a:r>
                    </a:p>
                  </a:txBody>
                  <a:tcPr marL="36000" marR="36000" marT="36000" marB="36000" anchor="ctr"/>
                </a:tc>
                <a:extLst>
                  <a:ext uri="{0D108BD9-81ED-4DB2-BD59-A6C34878D82A}">
                    <a16:rowId xmlns:a16="http://schemas.microsoft.com/office/drawing/2014/main" xmlns="" val="4076361339"/>
                  </a:ext>
                </a:extLst>
              </a:tr>
              <a:tr h="370840">
                <a:tc>
                  <a:txBody>
                    <a:bodyPr/>
                    <a:lstStyle/>
                    <a:p>
                      <a:pPr algn="l" fontAlgn="ctr"/>
                      <a:r>
                        <a:rPr lang="pt-BR" sz="2000" b="0" i="0" u="none" strike="noStrike" dirty="0" smtClean="0">
                          <a:solidFill>
                            <a:srgbClr val="000000"/>
                          </a:solidFill>
                          <a:effectLst/>
                          <a:latin typeface="+mn-lt"/>
                        </a:rPr>
                        <a:t>pRedBCEfet*</a:t>
                      </a:r>
                      <a:endParaRPr lang="pt-BR" sz="2000" b="0" i="0" u="none" strike="noStrike" dirty="0">
                        <a:solidFill>
                          <a:srgbClr val="000000"/>
                        </a:solidFill>
                        <a:effectLst/>
                        <a:latin typeface="+mn-lt"/>
                      </a:endParaRPr>
                    </a:p>
                  </a:txBody>
                  <a:tcPr marL="36000" marR="36000" marT="36000" marB="36000" anchor="ctr"/>
                </a:tc>
                <a:tc>
                  <a:txBody>
                    <a:bodyPr/>
                    <a:lstStyle/>
                    <a:p>
                      <a:pPr algn="l" fontAlgn="ctr"/>
                      <a:r>
                        <a:rPr lang="pt-BR" sz="2000" b="0" i="0" u="none" strike="noStrike" dirty="0">
                          <a:solidFill>
                            <a:srgbClr val="000000"/>
                          </a:solidFill>
                          <a:effectLst/>
                          <a:latin typeface="+mn-lt"/>
                        </a:rPr>
                        <a:t>Percentual de redução da base de </a:t>
                      </a:r>
                      <a:r>
                        <a:rPr lang="pt-BR" sz="2000" b="0" i="0" u="none" strike="noStrike" dirty="0" smtClean="0">
                          <a:solidFill>
                            <a:srgbClr val="000000"/>
                          </a:solidFill>
                          <a:effectLst/>
                          <a:latin typeface="+mn-lt"/>
                        </a:rPr>
                        <a:t>cálculo </a:t>
                      </a:r>
                      <a:r>
                        <a:rPr lang="pt-BR" sz="2000" b="0" i="0" u="none" strike="noStrike" dirty="0">
                          <a:solidFill>
                            <a:srgbClr val="000000"/>
                          </a:solidFill>
                          <a:effectLst/>
                          <a:latin typeface="+mn-lt"/>
                        </a:rPr>
                        <a:t>efetiva</a:t>
                      </a:r>
                    </a:p>
                  </a:txBody>
                  <a:tcPr marL="36000" marR="36000" marT="36000" marB="36000" anchor="ctr"/>
                </a:tc>
                <a:tc>
                  <a:txBody>
                    <a:bodyPr/>
                    <a:lstStyle/>
                    <a:p>
                      <a:pPr algn="just" fontAlgn="ctr"/>
                      <a:r>
                        <a:rPr lang="pt-BR" sz="2000" b="0" i="0" u="none" strike="noStrike" dirty="0" smtClean="0">
                          <a:solidFill>
                            <a:srgbClr val="000000"/>
                          </a:solidFill>
                          <a:effectLst/>
                          <a:latin typeface="+mn-lt"/>
                        </a:rPr>
                        <a:t>Percentual de redução, </a:t>
                      </a:r>
                      <a:r>
                        <a:rPr lang="pt-BR" sz="2000" b="1" i="1" u="none" strike="noStrike" dirty="0">
                          <a:solidFill>
                            <a:srgbClr val="000000"/>
                          </a:solidFill>
                          <a:effectLst/>
                          <a:latin typeface="+mn-lt"/>
                        </a:rPr>
                        <a:t>caso estivesse submetida ao regime comum de tributação</a:t>
                      </a:r>
                      <a:r>
                        <a:rPr lang="pt-BR" sz="2000" b="0" i="1" u="none" strike="noStrike" dirty="0">
                          <a:solidFill>
                            <a:srgbClr val="000000"/>
                          </a:solidFill>
                          <a:effectLst/>
                          <a:latin typeface="+mn-lt"/>
                        </a:rPr>
                        <a:t>,</a:t>
                      </a:r>
                      <a:r>
                        <a:rPr lang="pt-BR" sz="2000" b="0" i="0" u="none" strike="noStrike" dirty="0">
                          <a:solidFill>
                            <a:srgbClr val="000000"/>
                          </a:solidFill>
                          <a:effectLst/>
                          <a:latin typeface="+mn-lt"/>
                        </a:rPr>
                        <a:t> </a:t>
                      </a:r>
                      <a:r>
                        <a:rPr lang="pt-BR" sz="2000" b="0" i="0" u="none" strike="noStrike" dirty="0" smtClean="0">
                          <a:solidFill>
                            <a:srgbClr val="000000"/>
                          </a:solidFill>
                          <a:effectLst/>
                          <a:latin typeface="+mn-lt"/>
                        </a:rPr>
                        <a:t>para </a:t>
                      </a:r>
                      <a:r>
                        <a:rPr lang="pt-BR" sz="2000" b="0" i="0" u="none" strike="noStrike" dirty="0">
                          <a:solidFill>
                            <a:srgbClr val="000000"/>
                          </a:solidFill>
                          <a:effectLst/>
                          <a:latin typeface="+mn-lt"/>
                        </a:rPr>
                        <a:t>obtenção da base de cálculo efetiva (vBCEfet</a:t>
                      </a:r>
                      <a:r>
                        <a:rPr lang="pt-BR" sz="2000" b="0" i="0" u="none" strike="noStrike" dirty="0" smtClean="0">
                          <a:solidFill>
                            <a:srgbClr val="000000"/>
                          </a:solidFill>
                          <a:effectLst/>
                          <a:latin typeface="+mn-lt"/>
                        </a:rPr>
                        <a:t>).</a:t>
                      </a:r>
                    </a:p>
                  </a:txBody>
                  <a:tcPr marL="36000" marR="36000" marT="36000" marB="36000" anchor="ctr"/>
                </a:tc>
                <a:extLst>
                  <a:ext uri="{0D108BD9-81ED-4DB2-BD59-A6C34878D82A}">
                    <a16:rowId xmlns:a16="http://schemas.microsoft.com/office/drawing/2014/main" xmlns="" val="277015"/>
                  </a:ext>
                </a:extLst>
              </a:tr>
              <a:tr h="370840">
                <a:tc>
                  <a:txBody>
                    <a:bodyPr/>
                    <a:lstStyle/>
                    <a:p>
                      <a:pPr algn="l" fontAlgn="ctr"/>
                      <a:r>
                        <a:rPr lang="pt-BR" sz="2000" b="0" i="0" u="none" strike="noStrike" dirty="0" smtClean="0">
                          <a:solidFill>
                            <a:srgbClr val="000000"/>
                          </a:solidFill>
                          <a:effectLst/>
                          <a:latin typeface="+mn-lt"/>
                        </a:rPr>
                        <a:t>vBCEfet*</a:t>
                      </a:r>
                      <a:endParaRPr lang="pt-BR" sz="2000" b="0" i="0" u="none" strike="noStrike" dirty="0">
                        <a:solidFill>
                          <a:srgbClr val="000000"/>
                        </a:solidFill>
                        <a:effectLst/>
                        <a:latin typeface="+mn-lt"/>
                      </a:endParaRPr>
                    </a:p>
                  </a:txBody>
                  <a:tcPr marL="36000" marR="36000" marT="36000" marB="36000" anchor="ctr"/>
                </a:tc>
                <a:tc>
                  <a:txBody>
                    <a:bodyPr/>
                    <a:lstStyle/>
                    <a:p>
                      <a:pPr algn="just" fontAlgn="ctr"/>
                      <a:r>
                        <a:rPr lang="pt-BR" sz="2000" b="0" i="0" u="none" strike="noStrike" dirty="0">
                          <a:solidFill>
                            <a:srgbClr val="000000"/>
                          </a:solidFill>
                          <a:effectLst/>
                          <a:latin typeface="+mn-lt"/>
                        </a:rPr>
                        <a:t>Valor da base de cálculo efetiva</a:t>
                      </a:r>
                    </a:p>
                  </a:txBody>
                  <a:tcPr marL="36000" marR="36000" marT="36000" marB="36000" anchor="ctr"/>
                </a:tc>
                <a:tc>
                  <a:txBody>
                    <a:bodyPr/>
                    <a:lstStyle/>
                    <a:p>
                      <a:pPr algn="just" fontAlgn="ctr"/>
                      <a:r>
                        <a:rPr lang="pt-BR" sz="2000" b="0" i="0" u="none" strike="noStrike" dirty="0" smtClean="0">
                          <a:solidFill>
                            <a:srgbClr val="000000"/>
                          </a:solidFill>
                          <a:effectLst/>
                          <a:latin typeface="+mn-lt"/>
                        </a:rPr>
                        <a:t>Valor da base de cálculo </a:t>
                      </a:r>
                      <a:r>
                        <a:rPr lang="pt-BR" sz="2000" b="0" i="0" u="none" strike="noStrike" dirty="0">
                          <a:solidFill>
                            <a:srgbClr val="000000"/>
                          </a:solidFill>
                          <a:effectLst/>
                          <a:latin typeface="+mn-lt"/>
                        </a:rPr>
                        <a:t>que seria atribuída à operação própria do contribuinte substituído, </a:t>
                      </a:r>
                      <a:r>
                        <a:rPr lang="pt-BR" sz="2000" b="1" i="1" u="none" strike="noStrike" dirty="0">
                          <a:solidFill>
                            <a:srgbClr val="000000"/>
                          </a:solidFill>
                          <a:effectLst/>
                          <a:latin typeface="+mn-lt"/>
                        </a:rPr>
                        <a:t>caso estivesse submetida ao regime comum de tributação</a:t>
                      </a:r>
                      <a:r>
                        <a:rPr lang="pt-BR" sz="2000" b="0" i="1" u="none" strike="noStrike" dirty="0">
                          <a:solidFill>
                            <a:srgbClr val="000000"/>
                          </a:solidFill>
                          <a:effectLst/>
                          <a:latin typeface="+mn-lt"/>
                        </a:rPr>
                        <a:t>,</a:t>
                      </a:r>
                      <a:r>
                        <a:rPr lang="pt-BR" sz="2000" b="0" i="0" u="none" strike="noStrike" dirty="0">
                          <a:solidFill>
                            <a:srgbClr val="000000"/>
                          </a:solidFill>
                          <a:effectLst/>
                          <a:latin typeface="+mn-lt"/>
                        </a:rPr>
                        <a:t> obtida pelo produto do </a:t>
                      </a:r>
                      <a:r>
                        <a:rPr lang="pt-BR" sz="2000" b="0" i="0" u="none" strike="noStrike" dirty="0" smtClean="0">
                          <a:solidFill>
                            <a:srgbClr val="000000"/>
                          </a:solidFill>
                          <a:effectLst/>
                          <a:latin typeface="+mn-lt"/>
                        </a:rPr>
                        <a:t>vProd </a:t>
                      </a:r>
                      <a:r>
                        <a:rPr lang="pt-BR" sz="2000" b="0" i="0" u="none" strike="noStrike" dirty="0">
                          <a:solidFill>
                            <a:srgbClr val="000000"/>
                          </a:solidFill>
                          <a:effectLst/>
                          <a:latin typeface="+mn-lt"/>
                        </a:rPr>
                        <a:t>por (1- pRedBCEfet</a:t>
                      </a:r>
                      <a:r>
                        <a:rPr lang="pt-BR" sz="2000" b="0" i="0" u="none" strike="noStrike" dirty="0" smtClean="0">
                          <a:solidFill>
                            <a:srgbClr val="000000"/>
                          </a:solidFill>
                          <a:effectLst/>
                          <a:latin typeface="+mn-lt"/>
                        </a:rPr>
                        <a:t>).</a:t>
                      </a:r>
                      <a:endParaRPr lang="pt-BR" sz="2000" b="0" i="0" u="none" strike="noStrike" dirty="0">
                        <a:solidFill>
                          <a:srgbClr val="000000"/>
                        </a:solidFill>
                        <a:effectLst/>
                        <a:latin typeface="+mn-lt"/>
                      </a:endParaRPr>
                    </a:p>
                  </a:txBody>
                  <a:tcPr marL="36000" marR="36000" marT="36000" marB="36000" anchor="ctr"/>
                </a:tc>
                <a:extLst>
                  <a:ext uri="{0D108BD9-81ED-4DB2-BD59-A6C34878D82A}">
                    <a16:rowId xmlns:a16="http://schemas.microsoft.com/office/drawing/2014/main" xmlns="" val="737269846"/>
                  </a:ext>
                </a:extLst>
              </a:tr>
              <a:tr h="370840">
                <a:tc>
                  <a:txBody>
                    <a:bodyPr/>
                    <a:lstStyle/>
                    <a:p>
                      <a:pPr algn="l" fontAlgn="ctr"/>
                      <a:r>
                        <a:rPr lang="pt-BR" sz="2000" b="0" i="0" u="none" strike="noStrike" dirty="0" smtClean="0">
                          <a:solidFill>
                            <a:srgbClr val="000000"/>
                          </a:solidFill>
                          <a:effectLst/>
                          <a:latin typeface="+mn-lt"/>
                        </a:rPr>
                        <a:t>pICMSEfet*</a:t>
                      </a:r>
                      <a:endParaRPr lang="pt-BR" sz="2000" b="0" i="0" u="none" strike="noStrike" dirty="0">
                        <a:solidFill>
                          <a:srgbClr val="000000"/>
                        </a:solidFill>
                        <a:effectLst/>
                        <a:latin typeface="+mn-lt"/>
                      </a:endParaRPr>
                    </a:p>
                  </a:txBody>
                  <a:tcPr marL="36000" marR="36000" marT="36000" marB="36000" anchor="ctr"/>
                </a:tc>
                <a:tc>
                  <a:txBody>
                    <a:bodyPr/>
                    <a:lstStyle/>
                    <a:p>
                      <a:pPr algn="just" fontAlgn="ctr"/>
                      <a:r>
                        <a:rPr lang="pt-BR" sz="2000" b="0" i="0" u="none" strike="noStrike" dirty="0">
                          <a:solidFill>
                            <a:srgbClr val="000000"/>
                          </a:solidFill>
                          <a:effectLst/>
                          <a:latin typeface="+mn-lt"/>
                        </a:rPr>
                        <a:t>Alíquota do ICMS efetiva</a:t>
                      </a:r>
                    </a:p>
                  </a:txBody>
                  <a:tcPr marL="36000" marR="36000" marT="36000" marB="36000" anchor="ctr"/>
                </a:tc>
                <a:tc>
                  <a:txBody>
                    <a:bodyPr/>
                    <a:lstStyle/>
                    <a:p>
                      <a:pPr algn="just" fontAlgn="ctr"/>
                      <a:r>
                        <a:rPr lang="pt-BR" sz="2000" b="0" i="0" u="none" strike="noStrike" dirty="0" smtClean="0">
                          <a:solidFill>
                            <a:srgbClr val="000000"/>
                          </a:solidFill>
                          <a:effectLst/>
                          <a:latin typeface="+mn-lt"/>
                        </a:rPr>
                        <a:t>Alíquota do ICMS </a:t>
                      </a:r>
                      <a:r>
                        <a:rPr lang="pt-BR" sz="2000" b="0" i="0" u="none" strike="noStrike" dirty="0">
                          <a:solidFill>
                            <a:srgbClr val="000000"/>
                          </a:solidFill>
                          <a:effectLst/>
                          <a:latin typeface="+mn-lt"/>
                        </a:rPr>
                        <a:t>na operação a consumidor final, </a:t>
                      </a:r>
                      <a:r>
                        <a:rPr lang="pt-BR" sz="2000" b="1" i="1" u="none" strike="noStrike" dirty="0">
                          <a:solidFill>
                            <a:srgbClr val="000000"/>
                          </a:solidFill>
                          <a:effectLst/>
                          <a:latin typeface="+mn-lt"/>
                        </a:rPr>
                        <a:t>caso estivesse submetida ao regime comum de tributação</a:t>
                      </a:r>
                      <a:r>
                        <a:rPr lang="pt-BR" sz="2000" b="0" i="1" u="none" strike="noStrike" dirty="0" smtClean="0">
                          <a:solidFill>
                            <a:srgbClr val="000000"/>
                          </a:solidFill>
                          <a:effectLst/>
                          <a:latin typeface="+mn-lt"/>
                        </a:rPr>
                        <a:t>.</a:t>
                      </a:r>
                      <a:endParaRPr lang="pt-BR" sz="2000" b="0" i="1" u="none" strike="noStrike" dirty="0">
                        <a:solidFill>
                          <a:srgbClr val="000000"/>
                        </a:solidFill>
                        <a:effectLst/>
                        <a:latin typeface="+mn-lt"/>
                      </a:endParaRPr>
                    </a:p>
                  </a:txBody>
                  <a:tcPr marL="36000" marR="36000" marT="36000" marB="36000" anchor="ctr"/>
                </a:tc>
                <a:extLst>
                  <a:ext uri="{0D108BD9-81ED-4DB2-BD59-A6C34878D82A}">
                    <a16:rowId xmlns:a16="http://schemas.microsoft.com/office/drawing/2014/main" xmlns="" val="2042636250"/>
                  </a:ext>
                </a:extLst>
              </a:tr>
              <a:tr h="370840">
                <a:tc>
                  <a:txBody>
                    <a:bodyPr/>
                    <a:lstStyle/>
                    <a:p>
                      <a:pPr algn="l" fontAlgn="ctr"/>
                      <a:r>
                        <a:rPr lang="pt-BR" sz="2000" b="1" i="0" u="none" strike="noStrike" dirty="0" smtClean="0">
                          <a:solidFill>
                            <a:srgbClr val="FF0000"/>
                          </a:solidFill>
                          <a:effectLst/>
                          <a:latin typeface="+mn-lt"/>
                        </a:rPr>
                        <a:t>vICMSEfet*</a:t>
                      </a:r>
                      <a:endParaRPr lang="pt-BR" sz="2000" b="1" i="0" u="none" strike="noStrike" dirty="0">
                        <a:solidFill>
                          <a:srgbClr val="FF0000"/>
                        </a:solidFill>
                        <a:effectLst/>
                        <a:latin typeface="+mn-lt"/>
                      </a:endParaRPr>
                    </a:p>
                  </a:txBody>
                  <a:tcPr marL="36000" marR="36000" marT="36000" marB="36000" anchor="ctr"/>
                </a:tc>
                <a:tc>
                  <a:txBody>
                    <a:bodyPr/>
                    <a:lstStyle/>
                    <a:p>
                      <a:pPr algn="l" fontAlgn="ctr"/>
                      <a:r>
                        <a:rPr lang="pt-BR" sz="2000" b="1" i="0" u="none" strike="noStrike" dirty="0">
                          <a:solidFill>
                            <a:srgbClr val="FF0000"/>
                          </a:solidFill>
                          <a:effectLst/>
                          <a:latin typeface="+mn-lt"/>
                        </a:rPr>
                        <a:t>Valor do ICMS efetivo</a:t>
                      </a:r>
                    </a:p>
                  </a:txBody>
                  <a:tcPr marL="36000" marR="36000" marT="36000" marB="36000" anchor="ctr"/>
                </a:tc>
                <a:tc>
                  <a:txBody>
                    <a:bodyPr/>
                    <a:lstStyle/>
                    <a:p>
                      <a:pPr algn="just" fontAlgn="ctr"/>
                      <a:r>
                        <a:rPr lang="pt-BR" sz="2000" b="0" i="0" u="none" strike="noStrike" dirty="0">
                          <a:solidFill>
                            <a:srgbClr val="000000"/>
                          </a:solidFill>
                          <a:effectLst/>
                          <a:latin typeface="+mn-lt"/>
                        </a:rPr>
                        <a:t>Obtido pelo produto do valor do campo pICMSEfet  pelo valor do campo vBCEfet, </a:t>
                      </a:r>
                      <a:r>
                        <a:rPr lang="pt-BR" sz="2000" b="1" i="1" u="none" strike="noStrike" dirty="0">
                          <a:solidFill>
                            <a:srgbClr val="000000"/>
                          </a:solidFill>
                          <a:effectLst/>
                          <a:latin typeface="+mn-lt"/>
                        </a:rPr>
                        <a:t>caso </a:t>
                      </a:r>
                      <a:r>
                        <a:rPr lang="pt-BR" sz="2000" b="1" i="1" u="none" strike="noStrike" dirty="0" smtClean="0">
                          <a:solidFill>
                            <a:srgbClr val="000000"/>
                          </a:solidFill>
                          <a:effectLst/>
                          <a:latin typeface="+mn-lt"/>
                        </a:rPr>
                        <a:t>estivesse submetida </a:t>
                      </a:r>
                      <a:r>
                        <a:rPr lang="pt-BR" sz="2000" b="1" i="1" u="none" strike="noStrike" dirty="0">
                          <a:solidFill>
                            <a:srgbClr val="000000"/>
                          </a:solidFill>
                          <a:effectLst/>
                          <a:latin typeface="+mn-lt"/>
                        </a:rPr>
                        <a:t>ao regime comum de tributação</a:t>
                      </a:r>
                      <a:r>
                        <a:rPr lang="pt-BR" sz="2000" b="1" i="1" u="none" strike="noStrike" dirty="0" smtClean="0">
                          <a:solidFill>
                            <a:srgbClr val="000000"/>
                          </a:solidFill>
                          <a:effectLst/>
                          <a:latin typeface="+mn-lt"/>
                        </a:rPr>
                        <a:t>.</a:t>
                      </a:r>
                      <a:endParaRPr lang="pt-BR" sz="2000" b="1" i="1" u="none" strike="noStrike" dirty="0">
                        <a:solidFill>
                          <a:srgbClr val="000000"/>
                        </a:solidFill>
                        <a:effectLst/>
                        <a:latin typeface="+mn-lt"/>
                      </a:endParaRPr>
                    </a:p>
                  </a:txBody>
                  <a:tcPr marL="36000" marR="36000" marT="36000" marB="36000" anchor="ctr"/>
                </a:tc>
                <a:extLst>
                  <a:ext uri="{0D108BD9-81ED-4DB2-BD59-A6C34878D82A}">
                    <a16:rowId xmlns:a16="http://schemas.microsoft.com/office/drawing/2014/main" xmlns="" val="3751202289"/>
                  </a:ext>
                </a:extLst>
              </a:tr>
            </a:tbl>
          </a:graphicData>
        </a:graphic>
      </p:graphicFrame>
      <p:sp>
        <p:nvSpPr>
          <p:cNvPr id="7" name="CaixaDeTexto 6"/>
          <p:cNvSpPr txBox="1"/>
          <p:nvPr/>
        </p:nvSpPr>
        <p:spPr>
          <a:xfrm>
            <a:off x="1005552" y="7099344"/>
            <a:ext cx="11160085" cy="1200329"/>
          </a:xfrm>
          <a:prstGeom prst="rect">
            <a:avLst/>
          </a:prstGeom>
          <a:noFill/>
        </p:spPr>
        <p:txBody>
          <a:bodyPr wrap="square" rtlCol="0">
            <a:spAutoFit/>
          </a:bodyPr>
          <a:lstStyle/>
          <a:p>
            <a:pPr marL="285750" indent="-285750">
              <a:buFont typeface="Arial" panose="020B0604020202020204" pitchFamily="34" charset="0"/>
              <a:buChar char="•"/>
            </a:pPr>
            <a:r>
              <a:rPr lang="pt-BR" sz="2400" b="1" dirty="0" smtClean="0">
                <a:solidFill>
                  <a:srgbClr val="000000"/>
                </a:solidFill>
                <a:latin typeface="Calibri" panose="020F0502020204030204" pitchFamily="34" charset="0"/>
                <a:cs typeface="Calibri" panose="020F0502020204030204" pitchFamily="34" charset="0"/>
              </a:rPr>
              <a:t>ICMS Efetivo (DÉBITO) </a:t>
            </a:r>
            <a:r>
              <a:rPr lang="pt-BR" sz="2400" b="1" dirty="0">
                <a:solidFill>
                  <a:srgbClr val="000000"/>
                </a:solidFill>
                <a:latin typeface="Calibri" panose="020F0502020204030204" pitchFamily="34" charset="0"/>
                <a:cs typeface="Calibri" panose="020F0502020204030204" pitchFamily="34" charset="0"/>
              </a:rPr>
              <a:t>= </a:t>
            </a:r>
            <a:r>
              <a:rPr lang="pt-BR" sz="2400" b="1" dirty="0" smtClean="0">
                <a:solidFill>
                  <a:srgbClr val="000000"/>
                </a:solidFill>
                <a:latin typeface="Calibri" panose="020F0502020204030204" pitchFamily="34" charset="0"/>
                <a:cs typeface="Calibri" panose="020F0502020204030204" pitchFamily="34" charset="0"/>
              </a:rPr>
              <a:t>vICMSEfet</a:t>
            </a:r>
          </a:p>
          <a:p>
            <a:pPr marL="742950" lvl="1" indent="-285750">
              <a:buFont typeface="Arial" panose="020B0604020202020204" pitchFamily="34" charset="0"/>
              <a:buChar char="•"/>
            </a:pPr>
            <a:endParaRPr lang="pt-BR" sz="2400" dirty="0" smtClean="0">
              <a:solidFill>
                <a:srgbClr val="000000"/>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pt-BR" sz="2400" dirty="0" smtClean="0">
                <a:solidFill>
                  <a:srgbClr val="000000"/>
                </a:solidFill>
                <a:latin typeface="Calibri" panose="020F0502020204030204" pitchFamily="34" charset="0"/>
                <a:cs typeface="Calibri" panose="020F0502020204030204" pitchFamily="34" charset="0"/>
              </a:rPr>
              <a:t>*Obs.: Valores de FCP (AMPARA) devem ser considerados no cálculo.</a:t>
            </a:r>
          </a:p>
        </p:txBody>
      </p:sp>
    </p:spTree>
    <p:extLst>
      <p:ext uri="{BB962C8B-B14F-4D97-AF65-F5344CB8AC3E}">
        <p14:creationId xmlns:p14="http://schemas.microsoft.com/office/powerpoint/2010/main" val="20871024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267F49-8599-8242-B3DE-EAA77A64F579}"/>
              </a:ext>
            </a:extLst>
          </p:cNvPr>
          <p:cNvSpPr>
            <a:spLocks noGrp="1"/>
          </p:cNvSpPr>
          <p:nvPr>
            <p:ph type="body" sz="quarter" idx="10"/>
          </p:nvPr>
        </p:nvSpPr>
        <p:spPr>
          <a:xfrm>
            <a:off x="446559" y="2040585"/>
            <a:ext cx="6005999" cy="2117812"/>
          </a:xfrm>
        </p:spPr>
        <p:txBody>
          <a:bodyPr/>
          <a:lstStyle/>
          <a:p>
            <a:r>
              <a:rPr lang="pt-BR" dirty="0" smtClean="0"/>
              <a:t>Instrução Normativa Nº048/08</a:t>
            </a:r>
            <a:endParaRPr lang="pt-BR" dirty="0"/>
          </a:p>
        </p:txBody>
      </p:sp>
      <p:sp>
        <p:nvSpPr>
          <p:cNvPr id="3" name="Text Placeholder 2">
            <a:extLst>
              <a:ext uri="{FF2B5EF4-FFF2-40B4-BE49-F238E27FC236}">
                <a16:creationId xmlns:a16="http://schemas.microsoft.com/office/drawing/2014/main" xmlns="" id="{511A3C1C-A860-514A-88B6-FFD195DC60DD}"/>
              </a:ext>
            </a:extLst>
          </p:cNvPr>
          <p:cNvSpPr>
            <a:spLocks noGrp="1"/>
          </p:cNvSpPr>
          <p:nvPr>
            <p:ph type="body" sz="quarter" idx="13"/>
          </p:nvPr>
        </p:nvSpPr>
        <p:spPr>
          <a:xfrm>
            <a:off x="1097279" y="867376"/>
            <a:ext cx="6146929" cy="1173209"/>
          </a:xfrm>
        </p:spPr>
        <p:txBody>
          <a:bodyPr/>
          <a:lstStyle/>
          <a:p>
            <a:r>
              <a:rPr lang="pt-BR" dirty="0" smtClean="0"/>
              <a:t>04</a:t>
            </a:r>
            <a:endParaRPr lang="pt-BR" dirty="0"/>
          </a:p>
        </p:txBody>
      </p:sp>
    </p:spTree>
    <p:extLst>
      <p:ext uri="{BB962C8B-B14F-4D97-AF65-F5344CB8AC3E}">
        <p14:creationId xmlns:p14="http://schemas.microsoft.com/office/powerpoint/2010/main" val="11066606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55320" y="1066901"/>
            <a:ext cx="15057119" cy="1692771"/>
          </a:xfrm>
          <a:prstGeom prst="rect">
            <a:avLst/>
          </a:prstGeom>
        </p:spPr>
        <p:txBody>
          <a:bodyPr wrap="square">
            <a:spAutoFit/>
          </a:bodyPr>
          <a:lstStyle/>
          <a:p>
            <a:pPr algn="ctr"/>
            <a:r>
              <a:rPr lang="pt-BR" sz="3200" dirty="0">
                <a:solidFill>
                  <a:schemeClr val="accent5">
                    <a:lumMod val="75000"/>
                  </a:schemeClr>
                </a:solidFill>
                <a:cs typeface="Calibri" panose="020F0502020204030204" pitchFamily="34" charset="0"/>
              </a:rPr>
              <a:t>Procedimentos para o Não Varejista</a:t>
            </a:r>
          </a:p>
          <a:p>
            <a:pPr algn="just"/>
            <a:endParaRPr lang="pt-BR" sz="2400" b="1" dirty="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_IN Nº 48/2018</a:t>
            </a:r>
            <a:endParaRPr lang="pt-BR" dirty="0"/>
          </a:p>
        </p:txBody>
      </p:sp>
      <p:sp>
        <p:nvSpPr>
          <p:cNvPr id="5" name="Retângulo 4"/>
          <p:cNvSpPr/>
          <p:nvPr/>
        </p:nvSpPr>
        <p:spPr>
          <a:xfrm>
            <a:off x="794013" y="1678726"/>
            <a:ext cx="15190244" cy="7478970"/>
          </a:xfrm>
          <a:prstGeom prst="rect">
            <a:avLst/>
          </a:prstGeom>
        </p:spPr>
        <p:txBody>
          <a:bodyPr wrap="square">
            <a:spAutoFit/>
          </a:bodyPr>
          <a:lstStyle/>
          <a:p>
            <a:pPr lvl="0"/>
            <a:r>
              <a:rPr lang="pt-BR" sz="2400" dirty="0" smtClean="0">
                <a:solidFill>
                  <a:srgbClr val="000000"/>
                </a:solidFill>
                <a:latin typeface="Calibri" panose="020F0502020204030204" pitchFamily="34" charset="0"/>
                <a:cs typeface="Calibri" panose="020F0502020204030204" pitchFamily="34" charset="0"/>
              </a:rPr>
              <a:t>“Débito” pelas saídas – ICMS Efetivo (a partir de 01/01/2019</a:t>
            </a:r>
            <a:r>
              <a:rPr lang="pt-BR" sz="2400" dirty="0" smtClean="0">
                <a:solidFill>
                  <a:srgbClr val="000000"/>
                </a:solidFill>
                <a:latin typeface="Calibri" panose="020F0502020204030204" pitchFamily="34" charset="0"/>
                <a:cs typeface="Calibri" panose="020F0502020204030204" pitchFamily="34" charset="0"/>
              </a:rPr>
              <a:t>), </a:t>
            </a:r>
            <a:r>
              <a:rPr lang="pt-BR" sz="2400" dirty="0">
                <a:solidFill>
                  <a:srgbClr val="000000"/>
                </a:solidFill>
                <a:latin typeface="Calibri" panose="020F0502020204030204" pitchFamily="34" charset="0"/>
                <a:cs typeface="Calibri" panose="020F0502020204030204" pitchFamily="34" charset="0"/>
              </a:rPr>
              <a:t>sendo postergado pelo </a:t>
            </a:r>
            <a:r>
              <a:rPr lang="pt-BR" sz="2400" dirty="0">
                <a:solidFill>
                  <a:srgbClr val="000000"/>
                </a:solidFill>
                <a:latin typeface="Calibri" panose="020F0502020204030204" pitchFamily="34" charset="0"/>
                <a:cs typeface="Calibri" panose="020F0502020204030204" pitchFamily="34" charset="0"/>
                <a:hlinkClick r:id="rId2"/>
              </a:rPr>
              <a:t>Regulamento ICMS/RS- Alterado Decreto nº54.490/2019</a:t>
            </a:r>
            <a:r>
              <a:rPr lang="pt-BR" sz="2400" dirty="0">
                <a:solidFill>
                  <a:srgbClr val="000000"/>
                </a:solidFill>
                <a:latin typeface="Calibri" panose="020F0502020204030204" pitchFamily="34" charset="0"/>
                <a:cs typeface="Calibri" panose="020F0502020204030204" pitchFamily="34" charset="0"/>
              </a:rPr>
              <a:t>  para 1° de março de 2019, sendo facultativo pelo contribuinte o período de 1° de Janeiro a 28 de fevereiro de 2019</a:t>
            </a:r>
            <a:r>
              <a:rPr lang="pt-BR" sz="2400" dirty="0" smtClean="0">
                <a:solidFill>
                  <a:srgbClr val="000000"/>
                </a:solidFill>
                <a:latin typeface="Calibri" panose="020F0502020204030204" pitchFamily="34" charset="0"/>
                <a:cs typeface="Calibri" panose="020F0502020204030204" pitchFamily="34" charset="0"/>
              </a:rPr>
              <a:t>.</a:t>
            </a:r>
          </a:p>
          <a:p>
            <a:pPr lvl="0"/>
            <a:endParaRPr lang="pt-BR" sz="2400" dirty="0" smtClean="0">
              <a:solidFill>
                <a:srgbClr val="000000"/>
              </a:solidFill>
              <a:latin typeface="Calibri" panose="020F0502020204030204" pitchFamily="34" charset="0"/>
              <a:cs typeface="Calibri" panose="020F0502020204030204" pitchFamily="34" charset="0"/>
            </a:endParaRPr>
          </a:p>
          <a:p>
            <a:pPr lvl="0"/>
            <a:r>
              <a:rPr lang="pt-BR" sz="2400" dirty="0" smtClean="0">
                <a:solidFill>
                  <a:srgbClr val="000000"/>
                </a:solidFill>
                <a:latin typeface="Calibri" panose="020F0502020204030204" pitchFamily="34" charset="0"/>
                <a:cs typeface="Calibri" panose="020F0502020204030204" pitchFamily="34" charset="0"/>
              </a:rPr>
              <a:t>Lista das NF, detalhada por item, das saídas de mercadorias com ST (em fase anterior), e com a informação do ICMS Efetivo em cada item</a:t>
            </a:r>
          </a:p>
          <a:p>
            <a:pPr lvl="0"/>
            <a:endParaRPr lang="pt-BR" sz="2400" dirty="0" smtClean="0">
              <a:solidFill>
                <a:schemeClr val="tx1"/>
              </a:solidFill>
            </a:endParaRPr>
          </a:p>
          <a:p>
            <a:pPr marL="342900" indent="-342900">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“Débito” pelas </a:t>
            </a:r>
            <a:r>
              <a:rPr lang="pt-BR" sz="2400" b="1" dirty="0" smtClean="0">
                <a:solidFill>
                  <a:srgbClr val="000000"/>
                </a:solidFill>
                <a:latin typeface="Calibri" panose="020F0502020204030204" pitchFamily="34" charset="0"/>
                <a:cs typeface="Calibri" panose="020F0502020204030204" pitchFamily="34" charset="0"/>
              </a:rPr>
              <a:t>saídas</a:t>
            </a:r>
          </a:p>
          <a:p>
            <a:endParaRPr lang="pt-BR" sz="2400" dirty="0" smtClean="0">
              <a:solidFill>
                <a:srgbClr val="000000"/>
              </a:solidFill>
              <a:latin typeface="Calibri" panose="020F0502020204030204" pitchFamily="34" charset="0"/>
              <a:cs typeface="Calibri" panose="020F0502020204030204" pitchFamily="34" charset="0"/>
            </a:endParaRPr>
          </a:p>
          <a:p>
            <a:r>
              <a:rPr lang="pt-BR" sz="2400" b="1" dirty="0" smtClean="0">
                <a:solidFill>
                  <a:srgbClr val="000000"/>
                </a:solidFill>
                <a:latin typeface="Calibri" panose="020F0502020204030204" pitchFamily="34" charset="0"/>
                <a:cs typeface="Calibri" panose="020F0502020204030204" pitchFamily="34" charset="0"/>
              </a:rPr>
              <a:t>Via </a:t>
            </a:r>
            <a:r>
              <a:rPr lang="pt-BR" sz="2400" b="1" dirty="0">
                <a:solidFill>
                  <a:srgbClr val="000000"/>
                </a:solidFill>
                <a:latin typeface="Calibri" panose="020F0502020204030204" pitchFamily="34" charset="0"/>
                <a:cs typeface="Calibri" panose="020F0502020204030204" pitchFamily="34" charset="0"/>
              </a:rPr>
              <a:t>registro 1921 (cabeçalho da lista)</a:t>
            </a:r>
          </a:p>
          <a:p>
            <a:pPr lvl="0"/>
            <a:r>
              <a:rPr lang="pt-BR" sz="2400" dirty="0">
                <a:solidFill>
                  <a:srgbClr val="000000"/>
                </a:solidFill>
                <a:latin typeface="Calibri" panose="020F0502020204030204" pitchFamily="34" charset="0"/>
                <a:cs typeface="Calibri" panose="020F0502020204030204" pitchFamily="34" charset="0"/>
              </a:rPr>
              <a:t>	um por período</a:t>
            </a:r>
          </a:p>
          <a:p>
            <a:r>
              <a:rPr lang="pt-BR" sz="2400" dirty="0">
                <a:solidFill>
                  <a:srgbClr val="000000"/>
                </a:solidFill>
                <a:latin typeface="Calibri" panose="020F0502020204030204" pitchFamily="34" charset="0"/>
                <a:cs typeface="Calibri" panose="020F0502020204030204" pitchFamily="34" charset="0"/>
              </a:rPr>
              <a:t>	COD_AJ_APUR = </a:t>
            </a:r>
            <a:r>
              <a:rPr lang="pt-BR" sz="2400" dirty="0">
                <a:solidFill>
                  <a:srgbClr val="FF0000"/>
                </a:solidFill>
                <a:latin typeface="Calibri" panose="020F0502020204030204" pitchFamily="34" charset="0"/>
                <a:cs typeface="Calibri" panose="020F0502020204030204" pitchFamily="34" charset="0"/>
              </a:rPr>
              <a:t>RS001920</a:t>
            </a:r>
            <a:r>
              <a:rPr lang="pt-BR" sz="2400" dirty="0">
                <a:solidFill>
                  <a:srgbClr val="000000"/>
                </a:solidFill>
                <a:latin typeface="Calibri" panose="020F0502020204030204" pitchFamily="34" charset="0"/>
                <a:cs typeface="Calibri" panose="020F0502020204030204" pitchFamily="34" charset="0"/>
              </a:rPr>
              <a:t> (indica tipo de lista)</a:t>
            </a:r>
          </a:p>
          <a:p>
            <a:pPr lvl="0"/>
            <a:r>
              <a:rPr lang="pt-BR" sz="2400" dirty="0">
                <a:solidFill>
                  <a:srgbClr val="000000"/>
                </a:solidFill>
                <a:latin typeface="Calibri" panose="020F0502020204030204" pitchFamily="34" charset="0"/>
                <a:cs typeface="Calibri" panose="020F0502020204030204" pitchFamily="34" charset="0"/>
              </a:rPr>
              <a:t>	 VL_AJ_APUR = total mensal do ICMS efetivo das saídas</a:t>
            </a:r>
          </a:p>
          <a:p>
            <a:endParaRPr lang="pt-BR" sz="2400" dirty="0" smtClean="0">
              <a:solidFill>
                <a:srgbClr val="000000"/>
              </a:solidFill>
              <a:latin typeface="Calibri" panose="020F0502020204030204" pitchFamily="34" charset="0"/>
              <a:cs typeface="Calibri" panose="020F0502020204030204" pitchFamily="34" charset="0"/>
            </a:endParaRPr>
          </a:p>
          <a:p>
            <a:r>
              <a:rPr lang="pt-BR" sz="2400" b="1" dirty="0" smtClean="0">
                <a:solidFill>
                  <a:srgbClr val="000000"/>
                </a:solidFill>
                <a:latin typeface="Calibri" panose="020F0502020204030204" pitchFamily="34" charset="0"/>
                <a:cs typeface="Calibri" panose="020F0502020204030204" pitchFamily="34" charset="0"/>
              </a:rPr>
              <a:t>Detalhar </a:t>
            </a:r>
            <a:r>
              <a:rPr lang="pt-BR" sz="2400" b="1" dirty="0">
                <a:solidFill>
                  <a:srgbClr val="000000"/>
                </a:solidFill>
                <a:latin typeface="Calibri" panose="020F0502020204030204" pitchFamily="34" charset="0"/>
                <a:cs typeface="Calibri" panose="020F0502020204030204" pitchFamily="34" charset="0"/>
              </a:rPr>
              <a:t>via 1923 (lista)</a:t>
            </a:r>
          </a:p>
          <a:p>
            <a:r>
              <a:rPr lang="pt-BR" sz="2400" dirty="0">
                <a:solidFill>
                  <a:srgbClr val="000000"/>
                </a:solidFill>
                <a:latin typeface="Calibri" panose="020F0502020204030204" pitchFamily="34" charset="0"/>
                <a:cs typeface="Calibri" panose="020F0502020204030204" pitchFamily="34" charset="0"/>
              </a:rPr>
              <a:t>	um por item em cada NF de saída (ICMS efetivo)</a:t>
            </a:r>
          </a:p>
          <a:p>
            <a:r>
              <a:rPr lang="pt-BR" sz="2400" dirty="0">
                <a:solidFill>
                  <a:srgbClr val="000000"/>
                </a:solidFill>
                <a:latin typeface="Calibri" panose="020F0502020204030204" pitchFamily="34" charset="0"/>
                <a:cs typeface="Calibri" panose="020F0502020204030204" pitchFamily="34" charset="0"/>
              </a:rPr>
              <a:t>	junto à escrituração da saída (Bloco C)*</a:t>
            </a:r>
          </a:p>
          <a:p>
            <a:r>
              <a:rPr lang="pt-BR" sz="2400" dirty="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validação para as saídas (AVISO x ERRO)</a:t>
            </a:r>
          </a:p>
          <a:p>
            <a:pPr lvl="0"/>
            <a:endParaRPr lang="pt-BR" sz="2400" dirty="0">
              <a:solidFill>
                <a:schemeClr val="tx1"/>
              </a:solidFill>
            </a:endParaRPr>
          </a:p>
          <a:p>
            <a:pPr lvl="0"/>
            <a:endParaRPr lang="pt-BR" sz="2400" dirty="0" smtClean="0">
              <a:solidFill>
                <a:schemeClr val="tx1"/>
              </a:solidFill>
            </a:endParaRPr>
          </a:p>
        </p:txBody>
      </p:sp>
    </p:spTree>
    <p:extLst>
      <p:ext uri="{BB962C8B-B14F-4D97-AF65-F5344CB8AC3E}">
        <p14:creationId xmlns:p14="http://schemas.microsoft.com/office/powerpoint/2010/main" val="979385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6265" y="639296"/>
            <a:ext cx="15057119" cy="1323439"/>
          </a:xfrm>
          <a:prstGeom prst="rect">
            <a:avLst/>
          </a:prstGeom>
        </p:spPr>
        <p:txBody>
          <a:bodyPr wrap="square">
            <a:spAutoFit/>
          </a:bodyPr>
          <a:lstStyle/>
          <a:p>
            <a:pPr algn="ctr"/>
            <a:r>
              <a:rPr lang="pt-BR" sz="3200" dirty="0">
                <a:solidFill>
                  <a:schemeClr val="accent5">
                    <a:lumMod val="75000"/>
                  </a:schemeClr>
                </a:solidFill>
                <a:cs typeface="Calibri" panose="020F0502020204030204" pitchFamily="34" charset="0"/>
              </a:rPr>
              <a:t>Procedimentos para o Não Varejista</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_IN Nº 48/2018</a:t>
            </a:r>
            <a:endParaRPr lang="pt-BR" dirty="0"/>
          </a:p>
        </p:txBody>
      </p:sp>
      <p:sp>
        <p:nvSpPr>
          <p:cNvPr id="5" name="Retângulo 4"/>
          <p:cNvSpPr/>
          <p:nvPr/>
        </p:nvSpPr>
        <p:spPr>
          <a:xfrm>
            <a:off x="1059406" y="1482878"/>
            <a:ext cx="15190244" cy="5262979"/>
          </a:xfrm>
          <a:prstGeom prst="rect">
            <a:avLst/>
          </a:prstGeom>
        </p:spPr>
        <p:txBody>
          <a:bodyPr wrap="square">
            <a:spAutoFit/>
          </a:bodyPr>
          <a:lstStyle/>
          <a:p>
            <a:pPr marL="342900" lvl="0" indent="-342900">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“Crédito” pela correspondente </a:t>
            </a:r>
            <a:r>
              <a:rPr lang="pt-BR" sz="2400" b="1" dirty="0" smtClean="0">
                <a:solidFill>
                  <a:srgbClr val="000000"/>
                </a:solidFill>
                <a:latin typeface="Calibri" panose="020F0502020204030204" pitchFamily="34" charset="0"/>
                <a:cs typeface="Calibri" panose="020F0502020204030204" pitchFamily="34" charset="0"/>
              </a:rPr>
              <a:t>entrada</a:t>
            </a:r>
            <a:endParaRPr lang="pt-BR" sz="2400" b="1" dirty="0">
              <a:solidFill>
                <a:srgbClr val="000000"/>
              </a:solidFill>
              <a:latin typeface="Calibri" panose="020F0502020204030204" pitchFamily="34" charset="0"/>
              <a:cs typeface="Calibri" panose="020F0502020204030204" pitchFamily="34" charset="0"/>
            </a:endParaRPr>
          </a:p>
          <a:p>
            <a:endParaRPr lang="pt-BR" sz="2400" dirty="0" smtClean="0">
              <a:solidFill>
                <a:srgbClr val="000000"/>
              </a:solidFill>
              <a:latin typeface="Calibri" panose="020F0502020204030204" pitchFamily="34" charset="0"/>
              <a:cs typeface="Calibri" panose="020F0502020204030204" pitchFamily="34" charset="0"/>
            </a:endParaRPr>
          </a:p>
          <a:p>
            <a:r>
              <a:rPr lang="pt-BR" sz="2400" b="1" dirty="0" smtClean="0">
                <a:solidFill>
                  <a:srgbClr val="000000"/>
                </a:solidFill>
                <a:latin typeface="Calibri" panose="020F0502020204030204" pitchFamily="34" charset="0"/>
                <a:cs typeface="Calibri" panose="020F0502020204030204" pitchFamily="34" charset="0"/>
              </a:rPr>
              <a:t>Via </a:t>
            </a:r>
            <a:r>
              <a:rPr lang="pt-BR" sz="2400" b="1" dirty="0">
                <a:solidFill>
                  <a:srgbClr val="000000"/>
                </a:solidFill>
                <a:latin typeface="Calibri" panose="020F0502020204030204" pitchFamily="34" charset="0"/>
                <a:cs typeface="Calibri" panose="020F0502020204030204" pitchFamily="34" charset="0"/>
              </a:rPr>
              <a:t>registro 1921 (cabeçalho da lista)</a:t>
            </a:r>
          </a:p>
          <a:p>
            <a:pPr lvl="0"/>
            <a:r>
              <a:rPr lang="pt-BR" sz="2400" dirty="0">
                <a:solidFill>
                  <a:srgbClr val="000000"/>
                </a:solidFill>
                <a:latin typeface="Calibri" panose="020F0502020204030204" pitchFamily="34" charset="0"/>
                <a:cs typeface="Calibri" panose="020F0502020204030204" pitchFamily="34" charset="0"/>
              </a:rPr>
              <a:t>	um por período</a:t>
            </a:r>
          </a:p>
          <a:p>
            <a:r>
              <a:rPr lang="pt-BR" sz="2400" dirty="0">
                <a:solidFill>
                  <a:srgbClr val="000000"/>
                </a:solidFill>
                <a:latin typeface="Calibri" panose="020F0502020204030204" pitchFamily="34" charset="0"/>
                <a:cs typeface="Calibri" panose="020F0502020204030204" pitchFamily="34" charset="0"/>
              </a:rPr>
              <a:t>	COD_AJ_APUR = </a:t>
            </a:r>
            <a:r>
              <a:rPr lang="pt-BR" sz="2400" dirty="0">
                <a:solidFill>
                  <a:srgbClr val="FF0000"/>
                </a:solidFill>
                <a:latin typeface="Calibri" panose="020F0502020204030204" pitchFamily="34" charset="0"/>
                <a:cs typeface="Calibri" panose="020F0502020204030204" pitchFamily="34" charset="0"/>
              </a:rPr>
              <a:t>RS021922</a:t>
            </a:r>
            <a:r>
              <a:rPr lang="pt-BR" sz="2400" dirty="0">
                <a:solidFill>
                  <a:srgbClr val="000000"/>
                </a:solidFill>
                <a:latin typeface="Calibri" panose="020F0502020204030204" pitchFamily="34" charset="0"/>
                <a:cs typeface="Calibri" panose="020F0502020204030204" pitchFamily="34" charset="0"/>
              </a:rPr>
              <a:t> (indica tipo de lista)</a:t>
            </a:r>
          </a:p>
          <a:p>
            <a:r>
              <a:rPr lang="pt-BR" sz="2400" dirty="0">
                <a:solidFill>
                  <a:srgbClr val="000000"/>
                </a:solidFill>
                <a:latin typeface="Calibri" panose="020F0502020204030204" pitchFamily="34" charset="0"/>
                <a:cs typeface="Calibri" panose="020F0502020204030204" pitchFamily="34" charset="0"/>
              </a:rPr>
              <a:t>	VL_AJ_APUR = total mensal do ICMS presumido das </a:t>
            </a:r>
            <a:r>
              <a:rPr lang="pt-BR" sz="2400" dirty="0" smtClean="0">
                <a:solidFill>
                  <a:srgbClr val="000000"/>
                </a:solidFill>
                <a:latin typeface="Calibri" panose="020F0502020204030204" pitchFamily="34" charset="0"/>
                <a:cs typeface="Calibri" panose="020F0502020204030204" pitchFamily="34" charset="0"/>
              </a:rPr>
              <a:t>entradas</a:t>
            </a:r>
          </a:p>
          <a:p>
            <a:endParaRPr lang="pt-BR" sz="2400" dirty="0">
              <a:solidFill>
                <a:srgbClr val="000000"/>
              </a:solidFill>
              <a:latin typeface="Calibri" panose="020F0502020204030204" pitchFamily="34" charset="0"/>
              <a:cs typeface="Calibri" panose="020F0502020204030204" pitchFamily="34" charset="0"/>
            </a:endParaRPr>
          </a:p>
          <a:p>
            <a:r>
              <a:rPr lang="pt-BR" sz="2400" b="1" dirty="0">
                <a:solidFill>
                  <a:srgbClr val="000000"/>
                </a:solidFill>
                <a:latin typeface="Calibri" panose="020F0502020204030204" pitchFamily="34" charset="0"/>
                <a:cs typeface="Calibri" panose="020F0502020204030204" pitchFamily="34" charset="0"/>
              </a:rPr>
              <a:t>Detalhar via 1923 (lista)</a:t>
            </a:r>
          </a:p>
          <a:p>
            <a:r>
              <a:rPr lang="pt-BR" sz="2400" dirty="0">
                <a:solidFill>
                  <a:srgbClr val="000000"/>
                </a:solidFill>
                <a:latin typeface="Calibri" panose="020F0502020204030204" pitchFamily="34" charset="0"/>
                <a:cs typeface="Calibri" panose="020F0502020204030204" pitchFamily="34" charset="0"/>
              </a:rPr>
              <a:t>	um por 1923 de saída (mesma quantidade e mesma ordem)</a:t>
            </a:r>
          </a:p>
          <a:p>
            <a:r>
              <a:rPr lang="pt-BR" sz="2400" dirty="0">
                <a:solidFill>
                  <a:srgbClr val="000000"/>
                </a:solidFill>
                <a:latin typeface="Calibri" panose="020F0502020204030204" pitchFamily="34" charset="0"/>
                <a:cs typeface="Calibri" panose="020F0502020204030204" pitchFamily="34" charset="0"/>
              </a:rPr>
              <a:t>	Correspondente entrada? Ou identifica, ou a última</a:t>
            </a:r>
          </a:p>
          <a:p>
            <a:endParaRPr lang="pt-BR" sz="2400" dirty="0">
              <a:solidFill>
                <a:srgbClr val="000000"/>
              </a:solidFill>
              <a:latin typeface="Calibri" panose="020F0502020204030204" pitchFamily="34" charset="0"/>
              <a:cs typeface="Calibri" panose="020F0502020204030204" pitchFamily="34" charset="0"/>
            </a:endParaRPr>
          </a:p>
          <a:p>
            <a:r>
              <a:rPr lang="pt-BR" sz="2400" dirty="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 Não creditar este item (via C170 – mesma NF)</a:t>
            </a:r>
          </a:p>
          <a:p>
            <a:pPr lvl="0"/>
            <a:endParaRPr lang="pt-BR" sz="2400" dirty="0">
              <a:solidFill>
                <a:schemeClr val="tx1"/>
              </a:solidFill>
            </a:endParaRPr>
          </a:p>
          <a:p>
            <a:pPr lvl="0"/>
            <a:endParaRPr lang="pt-BR" sz="2400" dirty="0" smtClean="0">
              <a:solidFill>
                <a:schemeClr val="tx1"/>
              </a:solidFill>
            </a:endParaRPr>
          </a:p>
        </p:txBody>
      </p:sp>
      <p:sp>
        <p:nvSpPr>
          <p:cNvPr id="2" name="Retângulo 1"/>
          <p:cNvSpPr/>
          <p:nvPr/>
        </p:nvSpPr>
        <p:spPr>
          <a:xfrm>
            <a:off x="6319683" y="6277647"/>
            <a:ext cx="3378938" cy="461665"/>
          </a:xfrm>
          <a:prstGeom prst="rect">
            <a:avLst/>
          </a:prstGeom>
        </p:spPr>
        <p:txBody>
          <a:bodyPr wrap="none">
            <a:spAutoFit/>
          </a:bodyPr>
          <a:lstStyle/>
          <a:p>
            <a:r>
              <a:rPr lang="pt-BR" sz="2400" b="1" dirty="0">
                <a:solidFill>
                  <a:schemeClr val="accent5">
                    <a:lumMod val="75000"/>
                  </a:schemeClr>
                </a:solidFill>
                <a:latin typeface="Calibri" panose="020F0502020204030204" pitchFamily="34" charset="0"/>
                <a:cs typeface="Calibri" panose="020F0502020204030204" pitchFamily="34" charset="0"/>
              </a:rPr>
              <a:t>Correspondente entrada </a:t>
            </a:r>
            <a:endParaRPr lang="pt-BR" b="1" dirty="0">
              <a:solidFill>
                <a:schemeClr val="accent5">
                  <a:lumMod val="75000"/>
                </a:schemeClr>
              </a:solidFill>
              <a:latin typeface="Calibri" panose="020F0502020204030204" pitchFamily="34" charset="0"/>
              <a:cs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621177524"/>
              </p:ext>
            </p:extLst>
          </p:nvPr>
        </p:nvGraphicFramePr>
        <p:xfrm>
          <a:off x="1635191" y="6745858"/>
          <a:ext cx="12292636" cy="1986915"/>
        </p:xfrm>
        <a:graphic>
          <a:graphicData uri="http://schemas.openxmlformats.org/drawingml/2006/table">
            <a:tbl>
              <a:tblPr/>
              <a:tblGrid>
                <a:gridCol w="1061712"/>
                <a:gridCol w="1609158"/>
                <a:gridCol w="1177837"/>
                <a:gridCol w="1459853"/>
                <a:gridCol w="1061712"/>
                <a:gridCol w="1733119"/>
                <a:gridCol w="1297317"/>
                <a:gridCol w="2891928"/>
              </a:tblGrid>
              <a:tr h="251797">
                <a:tc gridSpan="4">
                  <a:txBody>
                    <a:bodyPr/>
                    <a:lstStyle/>
                    <a:p>
                      <a:pPr algn="ctr" fontAlgn="b"/>
                      <a:r>
                        <a:rPr lang="pt-BR" sz="1800" b="1" i="0" u="none" strike="noStrike" dirty="0">
                          <a:solidFill>
                            <a:srgbClr val="000000"/>
                          </a:solidFill>
                          <a:effectLst/>
                          <a:latin typeface="Calibri" panose="020F0502020204030204" pitchFamily="34" charset="0"/>
                          <a:cs typeface="Calibri" panose="020F0502020204030204" pitchFamily="34" charset="0"/>
                        </a:rPr>
                        <a:t>Débito do ICMS efetivo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1800" b="1" i="0" u="none" strike="noStrike" dirty="0">
                          <a:solidFill>
                            <a:srgbClr val="000000"/>
                          </a:solidFill>
                          <a:effectLst/>
                          <a:latin typeface="Calibri" panose="020F0502020204030204" pitchFamily="34" charset="0"/>
                          <a:cs typeface="Calibri" panose="020F0502020204030204" pitchFamily="34" charset="0"/>
                        </a:rPr>
                        <a:t>Crédito pelo ICMS </a:t>
                      </a:r>
                      <a:r>
                        <a:rPr lang="pt-BR" sz="1800" b="1" i="0" u="none" strike="noStrike" dirty="0" smtClean="0">
                          <a:solidFill>
                            <a:srgbClr val="000000"/>
                          </a:solidFill>
                          <a:effectLst/>
                          <a:latin typeface="Calibri" panose="020F0502020204030204" pitchFamily="34" charset="0"/>
                          <a:cs typeface="Calibri" panose="020F0502020204030204" pitchFamily="34" charset="0"/>
                        </a:rPr>
                        <a:t>presumido</a:t>
                      </a:r>
                      <a:endParaRPr lang="pt-BR"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251797">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Registro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COD_AJ_APUR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COD_ITEM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CHV_DOCe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Registro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COD_AJ_APUR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COD_ITEM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800" b="0" i="0" u="none" strike="noStrike" dirty="0">
                          <a:solidFill>
                            <a:srgbClr val="000000"/>
                          </a:solidFill>
                          <a:effectLst/>
                          <a:latin typeface="Calibri" panose="020F0502020204030204" pitchFamily="34" charset="0"/>
                          <a:cs typeface="Calibri" panose="020F0502020204030204" pitchFamily="34" charset="0"/>
                        </a:rPr>
                        <a:t>CHV_DOCe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1797">
                <a:tc>
                  <a:txBody>
                    <a:bodyPr/>
                    <a:lstStyle/>
                    <a:p>
                      <a:pPr algn="r" fontAlgn="b"/>
                      <a:r>
                        <a:rPr lang="pt-BR" sz="1800" b="0" i="0" u="none" strike="noStrike">
                          <a:solidFill>
                            <a:srgbClr val="000000"/>
                          </a:solidFill>
                          <a:effectLst/>
                          <a:latin typeface="Calibri" panose="020F0502020204030204" pitchFamily="34" charset="0"/>
                          <a:cs typeface="Calibri" panose="020F0502020204030204" pitchFamily="34" charset="0"/>
                        </a:rPr>
                        <a:t>1921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RS001920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RS021922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1797">
                <a:tc>
                  <a:txBody>
                    <a:bodyPr/>
                    <a:lstStyle/>
                    <a:p>
                      <a:pPr algn="r" fontAlgn="b"/>
                      <a:r>
                        <a:rPr lang="pt-BR" sz="1800" b="0" i="0" u="none" strike="noStrike">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chv1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chv2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1797">
                <a:tc>
                  <a:txBody>
                    <a:bodyPr/>
                    <a:lstStyle/>
                    <a:p>
                      <a:pPr algn="r" fontAlgn="b"/>
                      <a:r>
                        <a:rPr lang="pt-BR" sz="1800" b="0" i="0" u="none" strike="noStrike">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chv1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chv2 ou chv3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1797">
                <a:tc>
                  <a:txBody>
                    <a:bodyPr/>
                    <a:lstStyle/>
                    <a:p>
                      <a:pPr algn="r" fontAlgn="b"/>
                      <a:r>
                        <a:rPr lang="pt-BR" sz="1800" b="0" i="0" u="none" strike="noStrike">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cs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chv4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800" b="0" i="0" u="none" strike="noStrike" dirty="0">
                          <a:solidFill>
                            <a:srgbClr val="000000"/>
                          </a:solidFill>
                          <a:effectLst/>
                          <a:latin typeface="Calibri" panose="020F0502020204030204" pitchFamily="34" charset="0"/>
                          <a:cs typeface="Calibri" panose="020F0502020204030204" pitchFamily="34" charset="0"/>
                        </a:rPr>
                        <a:t>chv2 ou chv3 ou chv5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1797">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chv4 ou </a:t>
                      </a:r>
                      <a:r>
                        <a:rPr lang="pt-BR" sz="1800" b="0" i="0" u="none" strike="noStrike" dirty="0" err="1" smtClean="0">
                          <a:solidFill>
                            <a:srgbClr val="000000"/>
                          </a:solidFill>
                          <a:effectLst/>
                          <a:latin typeface="Calibri" panose="020F0502020204030204" pitchFamily="34" charset="0"/>
                          <a:cs typeface="Calibri" panose="020F0502020204030204" pitchFamily="34" charset="0"/>
                        </a:rPr>
                        <a:t>chv</a:t>
                      </a:r>
                      <a:r>
                        <a:rPr lang="pt-BR" sz="1800" b="0" i="0" u="none" strike="noStrike" dirty="0" smtClean="0">
                          <a:solidFill>
                            <a:srgbClr val="000000"/>
                          </a:solidFill>
                          <a:effectLst/>
                          <a:latin typeface="Calibri" panose="020F0502020204030204" pitchFamily="34" charset="0"/>
                          <a:cs typeface="Calibri" panose="020F0502020204030204" pitchFamily="34" charset="0"/>
                        </a:rPr>
                        <a:t> </a:t>
                      </a:r>
                      <a:r>
                        <a:rPr lang="pt-BR" sz="18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solidFill>
                            <a:srgbClr val="000000"/>
                          </a:solidFill>
                          <a:effectLst/>
                          <a:latin typeface="Calibri" panose="020F0502020204030204" pitchFamily="34" charset="0"/>
                          <a:cs typeface="Calibri" panose="020F0502020204030204" pitchFamily="34" charset="0"/>
                        </a:rPr>
                        <a:t>1923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800" b="0" i="0" u="none" strike="noStrike" dirty="0">
                          <a:solidFill>
                            <a:srgbClr val="000000"/>
                          </a:solidFill>
                          <a:effectLst/>
                          <a:latin typeface="Calibri" panose="020F0502020204030204" pitchFamily="34" charset="0"/>
                          <a:cs typeface="Calibri" panose="020F0502020204030204" pitchFamily="34" charset="0"/>
                        </a:rPr>
                        <a: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800" b="0" i="0" u="none" strike="noStrike" dirty="0">
                          <a:solidFill>
                            <a:srgbClr val="000000"/>
                          </a:solidFill>
                          <a:effectLst/>
                          <a:latin typeface="Calibri" panose="020F0502020204030204" pitchFamily="34" charset="0"/>
                          <a:cs typeface="Calibri" panose="020F0502020204030204" pitchFamily="34" charset="0"/>
                        </a:rPr>
                        <a:t>chv2 ou chv3 ou chv5 ou </a:t>
                      </a:r>
                      <a:r>
                        <a:rPr lang="fr-FR" sz="1800" b="0" i="0" u="none" strike="noStrike" dirty="0" smtClean="0">
                          <a:solidFill>
                            <a:srgbClr val="000000"/>
                          </a:solidFill>
                          <a:effectLst/>
                          <a:latin typeface="Calibri" panose="020F0502020204030204" pitchFamily="34" charset="0"/>
                          <a:cs typeface="Calibri" panose="020F0502020204030204" pitchFamily="34" charset="0"/>
                        </a:rPr>
                        <a:t>chv7</a:t>
                      </a:r>
                      <a:endParaRPr lang="fr-FR"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7226031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6265" y="833275"/>
            <a:ext cx="15057119" cy="1323439"/>
          </a:xfrm>
          <a:prstGeom prst="rect">
            <a:avLst/>
          </a:prstGeom>
        </p:spPr>
        <p:txBody>
          <a:bodyPr wrap="square">
            <a:spAutoFit/>
          </a:bodyPr>
          <a:lstStyle/>
          <a:p>
            <a:pPr algn="ctr"/>
            <a:r>
              <a:rPr lang="pt-BR" sz="3200" dirty="0">
                <a:solidFill>
                  <a:schemeClr val="accent5">
                    <a:lumMod val="75000"/>
                  </a:schemeClr>
                </a:solidFill>
                <a:cs typeface="Calibri" panose="020F0502020204030204" pitchFamily="34" charset="0"/>
              </a:rPr>
              <a:t>Procedimentos para o Não Varejista</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_IN Nº 48/2018</a:t>
            </a:r>
            <a:endParaRPr lang="pt-BR" dirty="0"/>
          </a:p>
        </p:txBody>
      </p:sp>
      <p:sp>
        <p:nvSpPr>
          <p:cNvPr id="5" name="Retângulo 4"/>
          <p:cNvSpPr/>
          <p:nvPr/>
        </p:nvSpPr>
        <p:spPr>
          <a:xfrm>
            <a:off x="1059406" y="1482878"/>
            <a:ext cx="15190244" cy="830997"/>
          </a:xfrm>
          <a:prstGeom prst="rect">
            <a:avLst/>
          </a:prstGeom>
        </p:spPr>
        <p:txBody>
          <a:bodyPr wrap="square">
            <a:spAutoFit/>
          </a:bodyPr>
          <a:lstStyle/>
          <a:p>
            <a:pPr lvl="0"/>
            <a:endParaRPr lang="pt-BR" sz="2400" dirty="0">
              <a:solidFill>
                <a:schemeClr val="tx1"/>
              </a:solidFill>
            </a:endParaRPr>
          </a:p>
          <a:p>
            <a:pPr lvl="0"/>
            <a:endParaRPr lang="pt-BR" sz="2400" dirty="0" smtClean="0">
              <a:solidFill>
                <a:schemeClr val="tx1"/>
              </a:solidFill>
            </a:endParaRPr>
          </a:p>
        </p:txBody>
      </p:sp>
      <p:sp>
        <p:nvSpPr>
          <p:cNvPr id="7" name="Retângulo 6"/>
          <p:cNvSpPr/>
          <p:nvPr/>
        </p:nvSpPr>
        <p:spPr>
          <a:xfrm>
            <a:off x="814458" y="1494994"/>
            <a:ext cx="14620731" cy="7847918"/>
          </a:xfrm>
          <a:prstGeom prst="rect">
            <a:avLst/>
          </a:prstGeom>
        </p:spPr>
        <p:txBody>
          <a:bodyPr wrap="square">
            <a:spAutoFit/>
          </a:bodyPr>
          <a:lstStyle/>
          <a:p>
            <a:pPr lvl="0"/>
            <a:r>
              <a:rPr lang="pt-BR" sz="2400" b="1" dirty="0" smtClean="0">
                <a:solidFill>
                  <a:srgbClr val="000000"/>
                </a:solidFill>
                <a:latin typeface="Calibri" panose="020F0502020204030204" pitchFamily="34" charset="0"/>
                <a:cs typeface="Calibri" panose="020F0502020204030204" pitchFamily="34" charset="0"/>
              </a:rPr>
              <a:t>Transferir </a:t>
            </a:r>
            <a:r>
              <a:rPr lang="pt-BR" sz="2400" b="1" dirty="0" smtClean="0">
                <a:solidFill>
                  <a:srgbClr val="000000"/>
                </a:solidFill>
                <a:latin typeface="Calibri" panose="020F0502020204030204" pitchFamily="34" charset="0"/>
                <a:cs typeface="Calibri" panose="020F0502020204030204" pitchFamily="34" charset="0"/>
              </a:rPr>
              <a:t>o valor inicialmente apurado para a apuração </a:t>
            </a:r>
            <a:r>
              <a:rPr lang="pt-BR" sz="2400" b="1" dirty="0" smtClean="0">
                <a:solidFill>
                  <a:srgbClr val="000000"/>
                </a:solidFill>
                <a:latin typeface="Calibri" panose="020F0502020204030204" pitchFamily="34" charset="0"/>
                <a:cs typeface="Calibri" panose="020F0502020204030204" pitchFamily="34" charset="0"/>
              </a:rPr>
              <a:t>ST</a:t>
            </a:r>
          </a:p>
          <a:p>
            <a:pPr lvl="0"/>
            <a:endParaRPr lang="pt-BR" sz="2400" dirty="0" smtClean="0">
              <a:solidFill>
                <a:srgbClr val="000000"/>
              </a:solidFill>
              <a:latin typeface="Calibri" panose="020F0502020204030204" pitchFamily="34" charset="0"/>
              <a:cs typeface="Calibri" panose="020F0502020204030204" pitchFamily="34" charset="0"/>
            </a:endParaRPr>
          </a:p>
          <a:p>
            <a:pPr lvl="0"/>
            <a:r>
              <a:rPr lang="pt-BR" sz="2400" dirty="0">
                <a:solidFill>
                  <a:srgbClr val="000000"/>
                </a:solidFill>
                <a:latin typeface="Calibri" panose="020F0502020204030204" pitchFamily="34" charset="0"/>
                <a:cs typeface="Calibri" panose="020F0502020204030204" pitchFamily="34" charset="0"/>
              </a:rPr>
              <a:t>	</a:t>
            </a:r>
            <a:r>
              <a:rPr lang="pt-BR" sz="2400" b="1" dirty="0" smtClean="0">
                <a:solidFill>
                  <a:srgbClr val="000000"/>
                </a:solidFill>
                <a:latin typeface="Calibri" panose="020F0502020204030204" pitchFamily="34" charset="0"/>
                <a:cs typeface="Calibri" panose="020F0502020204030204" pitchFamily="34" charset="0"/>
              </a:rPr>
              <a:t>Valor a restituir:</a:t>
            </a:r>
          </a:p>
          <a:p>
            <a:pPr lvl="0"/>
            <a:r>
              <a:rPr lang="pt-BR" sz="2400" dirty="0">
                <a:solidFill>
                  <a:srgbClr val="000000"/>
                </a:solidFill>
                <a:latin typeface="Calibri" panose="020F0502020204030204" pitchFamily="34" charset="0"/>
                <a:cs typeface="Calibri" panose="020F0502020204030204" pitchFamily="34" charset="0"/>
              </a:rPr>
              <a:t>	</a:t>
            </a:r>
            <a:r>
              <a:rPr lang="pt-BR" sz="2400" dirty="0" smtClean="0">
                <a:solidFill>
                  <a:srgbClr val="000000"/>
                </a:solidFill>
                <a:latin typeface="Calibri" panose="020F0502020204030204" pitchFamily="34" charset="0"/>
                <a:cs typeface="Calibri" panose="020F0502020204030204" pitchFamily="34" charset="0"/>
              </a:rPr>
              <a:t>	</a:t>
            </a:r>
            <a:r>
              <a:rPr lang="pt-BR" sz="2400" dirty="0" smtClean="0">
                <a:solidFill>
                  <a:srgbClr val="000000"/>
                </a:solidFill>
                <a:latin typeface="Calibri" panose="020F0502020204030204" pitchFamily="34" charset="0"/>
                <a:cs typeface="Calibri" panose="020F0502020204030204" pitchFamily="34" charset="0"/>
              </a:rPr>
              <a:t>Ajuste para zerar </a:t>
            </a:r>
            <a:r>
              <a:rPr lang="pt-BR" sz="2400" dirty="0" smtClean="0">
                <a:solidFill>
                  <a:srgbClr val="000000"/>
                </a:solidFill>
                <a:latin typeface="Calibri" panose="020F0502020204030204" pitchFamily="34" charset="0"/>
                <a:cs typeface="Calibri" panose="020F0502020204030204" pitchFamily="34" charset="0"/>
              </a:rPr>
              <a:t>1921 </a:t>
            </a:r>
            <a:r>
              <a:rPr lang="pt-BR" sz="2400" dirty="0" smtClean="0">
                <a:solidFill>
                  <a:srgbClr val="000000"/>
                </a:solidFill>
                <a:latin typeface="Calibri" panose="020F0502020204030204" pitchFamily="34" charset="0"/>
                <a:cs typeface="Calibri" panose="020F0502020204030204" pitchFamily="34" charset="0"/>
              </a:rPr>
              <a:t>(</a:t>
            </a:r>
            <a:r>
              <a:rPr lang="pt-BR" sz="2400" dirty="0">
                <a:solidFill>
                  <a:srgbClr val="000000"/>
                </a:solidFill>
                <a:latin typeface="Calibri" panose="020F0502020204030204" pitchFamily="34" charset="0"/>
                <a:cs typeface="Calibri" panose="020F0502020204030204" pitchFamily="34" charset="0"/>
              </a:rPr>
              <a:t>RS011921</a:t>
            </a:r>
            <a:r>
              <a:rPr lang="pt-BR" sz="2400" dirty="0" smtClean="0">
                <a:solidFill>
                  <a:srgbClr val="000000"/>
                </a:solidFill>
                <a:latin typeface="Calibri" panose="020F0502020204030204" pitchFamily="34" charset="0"/>
                <a:cs typeface="Calibri" panose="020F0502020204030204" pitchFamily="34" charset="0"/>
              </a:rPr>
              <a:t>) + E220 (</a:t>
            </a:r>
            <a:r>
              <a:rPr lang="pt-BR" sz="2400" dirty="0">
                <a:solidFill>
                  <a:srgbClr val="000000"/>
                </a:solidFill>
                <a:latin typeface="Calibri" panose="020F0502020204030204" pitchFamily="34" charset="0"/>
                <a:cs typeface="Calibri" panose="020F0502020204030204" pitchFamily="34" charset="0"/>
              </a:rPr>
              <a:t>RS121921</a:t>
            </a:r>
            <a:r>
              <a:rPr lang="pt-BR" sz="2400" dirty="0" smtClean="0">
                <a:solidFill>
                  <a:srgbClr val="000000"/>
                </a:solidFill>
                <a:latin typeface="Calibri" panose="020F0502020204030204" pitchFamily="34" charset="0"/>
                <a:cs typeface="Calibri" panose="020F0502020204030204" pitchFamily="34" charset="0"/>
              </a:rPr>
              <a:t>)</a:t>
            </a:r>
          </a:p>
          <a:p>
            <a:pPr lvl="0"/>
            <a:endParaRPr lang="pt-BR" sz="2400" dirty="0" smtClean="0">
              <a:solidFill>
                <a:srgbClr val="000000"/>
              </a:solidFill>
              <a:latin typeface="Calibri" panose="020F0502020204030204" pitchFamily="34" charset="0"/>
              <a:cs typeface="Calibri" panose="020F0502020204030204" pitchFamily="34" charset="0"/>
            </a:endParaRPr>
          </a:p>
          <a:p>
            <a:pPr lvl="0"/>
            <a:r>
              <a:rPr lang="pt-BR" sz="2400" dirty="0" smtClean="0">
                <a:solidFill>
                  <a:srgbClr val="000000"/>
                </a:solidFill>
                <a:latin typeface="Calibri" panose="020F0502020204030204" pitchFamily="34" charset="0"/>
                <a:cs typeface="Calibri" panose="020F0502020204030204" pitchFamily="34" charset="0"/>
              </a:rPr>
              <a:t>	</a:t>
            </a:r>
            <a:r>
              <a:rPr lang="pt-BR" sz="2400" b="1" dirty="0" smtClean="0">
                <a:solidFill>
                  <a:srgbClr val="000000"/>
                </a:solidFill>
                <a:latin typeface="Calibri" panose="020F0502020204030204" pitchFamily="34" charset="0"/>
                <a:cs typeface="Calibri" panose="020F0502020204030204" pitchFamily="34" charset="0"/>
              </a:rPr>
              <a:t>Valor </a:t>
            </a:r>
            <a:r>
              <a:rPr lang="pt-BR" sz="2400" b="1" dirty="0">
                <a:solidFill>
                  <a:srgbClr val="000000"/>
                </a:solidFill>
                <a:latin typeface="Calibri" panose="020F0502020204030204" pitchFamily="34" charset="0"/>
                <a:cs typeface="Calibri" panose="020F0502020204030204" pitchFamily="34" charset="0"/>
              </a:rPr>
              <a:t>a </a:t>
            </a:r>
            <a:r>
              <a:rPr lang="pt-BR" sz="2400" b="1" dirty="0" smtClean="0">
                <a:solidFill>
                  <a:srgbClr val="000000"/>
                </a:solidFill>
                <a:latin typeface="Calibri" panose="020F0502020204030204" pitchFamily="34" charset="0"/>
                <a:cs typeface="Calibri" panose="020F0502020204030204" pitchFamily="34" charset="0"/>
              </a:rPr>
              <a:t>complementar:</a:t>
            </a:r>
            <a:endParaRPr lang="pt-BR" sz="2400" b="1" dirty="0">
              <a:solidFill>
                <a:srgbClr val="000000"/>
              </a:solidFill>
              <a:latin typeface="Calibri" panose="020F0502020204030204" pitchFamily="34" charset="0"/>
              <a:cs typeface="Calibri" panose="020F0502020204030204" pitchFamily="34" charset="0"/>
            </a:endParaRPr>
          </a:p>
          <a:p>
            <a:pPr lvl="0"/>
            <a:r>
              <a:rPr lang="pt-BR" sz="2400" dirty="0">
                <a:solidFill>
                  <a:srgbClr val="000000"/>
                </a:solidFill>
                <a:latin typeface="Calibri" panose="020F0502020204030204" pitchFamily="34" charset="0"/>
                <a:cs typeface="Calibri" panose="020F0502020204030204" pitchFamily="34" charset="0"/>
              </a:rPr>
              <a:t>		</a:t>
            </a:r>
            <a:r>
              <a:rPr lang="pt-BR" sz="2400" dirty="0" smtClean="0">
                <a:solidFill>
                  <a:srgbClr val="000000"/>
                </a:solidFill>
                <a:latin typeface="Calibri" panose="020F0502020204030204" pitchFamily="34" charset="0"/>
                <a:cs typeface="Calibri" panose="020F0502020204030204" pitchFamily="34" charset="0"/>
              </a:rPr>
              <a:t>Ajuste para zerar </a:t>
            </a:r>
            <a:r>
              <a:rPr lang="pt-BR" sz="2400" dirty="0" smtClean="0">
                <a:solidFill>
                  <a:srgbClr val="000000"/>
                </a:solidFill>
                <a:latin typeface="Calibri" panose="020F0502020204030204" pitchFamily="34" charset="0"/>
                <a:cs typeface="Calibri" panose="020F0502020204030204" pitchFamily="34" charset="0"/>
              </a:rPr>
              <a:t>1921 </a:t>
            </a:r>
            <a:r>
              <a:rPr lang="pt-BR" sz="2400" dirty="0" smtClean="0">
                <a:solidFill>
                  <a:srgbClr val="000000"/>
                </a:solidFill>
                <a:latin typeface="Calibri" panose="020F0502020204030204" pitchFamily="34" charset="0"/>
                <a:cs typeface="Calibri" panose="020F0502020204030204" pitchFamily="34" charset="0"/>
              </a:rPr>
              <a:t>(</a:t>
            </a:r>
            <a:r>
              <a:rPr lang="pt-BR" sz="2400" dirty="0">
                <a:solidFill>
                  <a:srgbClr val="000000"/>
                </a:solidFill>
                <a:latin typeface="Calibri" panose="020F0502020204030204" pitchFamily="34" charset="0"/>
                <a:cs typeface="Calibri" panose="020F0502020204030204" pitchFamily="34" charset="0"/>
              </a:rPr>
              <a:t>RS041921</a:t>
            </a:r>
            <a:r>
              <a:rPr lang="pt-BR" sz="2400" dirty="0" smtClean="0">
                <a:solidFill>
                  <a:srgbClr val="000000"/>
                </a:solidFill>
                <a:latin typeface="Calibri" panose="020F0502020204030204" pitchFamily="34" charset="0"/>
                <a:cs typeface="Calibri" panose="020F0502020204030204" pitchFamily="34" charset="0"/>
              </a:rPr>
              <a:t>) </a:t>
            </a:r>
            <a:r>
              <a:rPr lang="pt-BR" sz="2400" dirty="0">
                <a:solidFill>
                  <a:srgbClr val="000000"/>
                </a:solidFill>
                <a:latin typeface="Calibri" panose="020F0502020204030204" pitchFamily="34" charset="0"/>
                <a:cs typeface="Calibri" panose="020F0502020204030204" pitchFamily="34" charset="0"/>
              </a:rPr>
              <a:t>+ E220 </a:t>
            </a:r>
            <a:r>
              <a:rPr lang="pt-BR" sz="2400" dirty="0" smtClean="0">
                <a:solidFill>
                  <a:srgbClr val="000000"/>
                </a:solidFill>
                <a:latin typeface="Calibri" panose="020F0502020204030204" pitchFamily="34" charset="0"/>
                <a:cs typeface="Calibri" panose="020F0502020204030204" pitchFamily="34" charset="0"/>
              </a:rPr>
              <a:t>(</a:t>
            </a:r>
            <a:r>
              <a:rPr lang="pt-BR" sz="2400" dirty="0">
                <a:solidFill>
                  <a:srgbClr val="000000"/>
                </a:solidFill>
                <a:latin typeface="Calibri" panose="020F0502020204030204" pitchFamily="34" charset="0"/>
                <a:cs typeface="Calibri" panose="020F0502020204030204" pitchFamily="34" charset="0"/>
              </a:rPr>
              <a:t>RS101921</a:t>
            </a:r>
            <a:r>
              <a:rPr lang="pt-BR" sz="2400" dirty="0" smtClean="0">
                <a:solidFill>
                  <a:srgbClr val="000000"/>
                </a:solidFill>
                <a:latin typeface="Calibri" panose="020F0502020204030204" pitchFamily="34" charset="0"/>
                <a:cs typeface="Calibri" panose="020F0502020204030204" pitchFamily="34" charset="0"/>
              </a:rPr>
              <a:t>)</a:t>
            </a:r>
          </a:p>
          <a:p>
            <a:pPr lvl="0"/>
            <a:endParaRPr lang="pt-BR" dirty="0" smtClean="0">
              <a:solidFill>
                <a:srgbClr val="000000"/>
              </a:solidFill>
              <a:latin typeface="Calibri" panose="020F0502020204030204" pitchFamily="34" charset="0"/>
              <a:cs typeface="Calibri" panose="020F0502020204030204" pitchFamily="34" charset="0"/>
            </a:endParaRPr>
          </a:p>
          <a:p>
            <a:pPr lvl="0"/>
            <a:r>
              <a:rPr lang="pt-BR" b="1" dirty="0" smtClean="0">
                <a:solidFill>
                  <a:srgbClr val="000000"/>
                </a:solidFill>
                <a:latin typeface="Calibri" panose="020F0502020204030204" pitchFamily="34" charset="0"/>
                <a:cs typeface="Calibri" panose="020F0502020204030204" pitchFamily="34" charset="0"/>
              </a:rPr>
              <a:t>OBS</a:t>
            </a:r>
            <a:r>
              <a:rPr lang="pt-BR" dirty="0" smtClean="0">
                <a:solidFill>
                  <a:srgbClr val="000000"/>
                </a:solidFill>
                <a:latin typeface="Calibri" panose="020F0502020204030204" pitchFamily="34" charset="0"/>
                <a:cs typeface="Calibri" panose="020F0502020204030204" pitchFamily="34" charset="0"/>
              </a:rPr>
              <a:t>: O </a:t>
            </a:r>
            <a:r>
              <a:rPr lang="pt-BR" dirty="0">
                <a:solidFill>
                  <a:srgbClr val="000000"/>
                </a:solidFill>
                <a:latin typeface="Calibri" panose="020F0502020204030204" pitchFamily="34" charset="0"/>
                <a:cs typeface="Calibri" panose="020F0502020204030204" pitchFamily="34" charset="0"/>
              </a:rPr>
              <a:t>saldo credor deve ser usado para compensar o débito apurado no mês, caso ainda tenha saldo credor para o mês seguinte, deve se fazer um ajuste para zerar essa saldo, e transportar como crédito próprio para mês seguinte.</a:t>
            </a:r>
            <a:endParaRPr lang="pt-BR" sz="2400" dirty="0" smtClean="0">
              <a:solidFill>
                <a:srgbClr val="000000"/>
              </a:solidFill>
              <a:latin typeface="Calibri" panose="020F0502020204030204" pitchFamily="34" charset="0"/>
              <a:cs typeface="Calibri" panose="020F0502020204030204" pitchFamily="34" charset="0"/>
            </a:endParaRPr>
          </a:p>
          <a:p>
            <a:pPr lvl="0"/>
            <a:endParaRPr lang="pt-BR" sz="2400" dirty="0">
              <a:solidFill>
                <a:srgbClr val="000000"/>
              </a:solidFill>
              <a:latin typeface="Calibri" panose="020F0502020204030204" pitchFamily="34" charset="0"/>
              <a:cs typeface="Calibri" panose="020F0502020204030204" pitchFamily="34" charset="0"/>
            </a:endParaRPr>
          </a:p>
          <a:p>
            <a:pPr lvl="0"/>
            <a:r>
              <a:rPr lang="pt-BR" sz="2400" b="1" dirty="0" smtClean="0">
                <a:solidFill>
                  <a:srgbClr val="000000"/>
                </a:solidFill>
                <a:latin typeface="Calibri" panose="020F0502020204030204" pitchFamily="34" charset="0"/>
                <a:cs typeface="Calibri" panose="020F0502020204030204" pitchFamily="34" charset="0"/>
              </a:rPr>
              <a:t>Apuração </a:t>
            </a:r>
            <a:r>
              <a:rPr lang="pt-BR" sz="2400" b="1" dirty="0">
                <a:solidFill>
                  <a:srgbClr val="000000"/>
                </a:solidFill>
                <a:latin typeface="Calibri" panose="020F0502020204030204" pitchFamily="34" charset="0"/>
                <a:cs typeface="Calibri" panose="020F0502020204030204" pitchFamily="34" charset="0"/>
              </a:rPr>
              <a:t>complemento/restituição (1920) deve ser:</a:t>
            </a:r>
          </a:p>
          <a:p>
            <a:pPr lvl="0"/>
            <a:r>
              <a:rPr lang="pt-BR" sz="2400" dirty="0">
                <a:solidFill>
                  <a:srgbClr val="000000"/>
                </a:solidFill>
                <a:latin typeface="Calibri" panose="020F0502020204030204" pitchFamily="34" charset="0"/>
                <a:cs typeface="Calibri" panose="020F0502020204030204" pitchFamily="34" charset="0"/>
              </a:rPr>
              <a:t>	</a:t>
            </a:r>
            <a:r>
              <a:rPr lang="pt-BR" sz="2400" dirty="0" smtClean="0">
                <a:solidFill>
                  <a:srgbClr val="000000"/>
                </a:solidFill>
                <a:latin typeface="Calibri" panose="020F0502020204030204" pitchFamily="34" charset="0"/>
                <a:cs typeface="Calibri" panose="020F0502020204030204" pitchFamily="34" charset="0"/>
              </a:rPr>
              <a:t>Saldo </a:t>
            </a:r>
            <a:r>
              <a:rPr lang="pt-BR" sz="2400" dirty="0">
                <a:solidFill>
                  <a:srgbClr val="000000"/>
                </a:solidFill>
                <a:latin typeface="Calibri" panose="020F0502020204030204" pitchFamily="34" charset="0"/>
                <a:cs typeface="Calibri" panose="020F0502020204030204" pitchFamily="34" charset="0"/>
              </a:rPr>
              <a:t>credor inicial = 0</a:t>
            </a:r>
          </a:p>
          <a:p>
            <a:pPr lvl="0"/>
            <a:r>
              <a:rPr lang="pt-BR" sz="2400" dirty="0">
                <a:solidFill>
                  <a:srgbClr val="000000"/>
                </a:solidFill>
                <a:latin typeface="Calibri" panose="020F0502020204030204" pitchFamily="34" charset="0"/>
                <a:cs typeface="Calibri" panose="020F0502020204030204" pitchFamily="34" charset="0"/>
              </a:rPr>
              <a:t>	Saldo credor a transferir = 0</a:t>
            </a:r>
          </a:p>
          <a:p>
            <a:pPr lvl="0"/>
            <a:r>
              <a:rPr lang="pt-BR" sz="2400" dirty="0">
                <a:solidFill>
                  <a:srgbClr val="000000"/>
                </a:solidFill>
                <a:latin typeface="Calibri" panose="020F0502020204030204" pitchFamily="34" charset="0"/>
                <a:cs typeface="Calibri" panose="020F0502020204030204" pitchFamily="34" charset="0"/>
              </a:rPr>
              <a:t>	Saldo apurado (ICMS devido) = 0</a:t>
            </a:r>
          </a:p>
          <a:p>
            <a:pPr lvl="0"/>
            <a:endParaRPr lang="pt-BR" sz="2400" dirty="0" smtClean="0">
              <a:solidFill>
                <a:srgbClr val="000000"/>
              </a:solidFill>
              <a:latin typeface="Calibri" panose="020F0502020204030204" pitchFamily="34" charset="0"/>
              <a:cs typeface="Calibri" panose="020F0502020204030204" pitchFamily="34" charset="0"/>
            </a:endParaRPr>
          </a:p>
          <a:p>
            <a:pPr lvl="0"/>
            <a:r>
              <a:rPr lang="pt-BR" sz="2400" b="1" dirty="0" smtClean="0">
                <a:solidFill>
                  <a:srgbClr val="000000"/>
                </a:solidFill>
                <a:latin typeface="Calibri" panose="020F0502020204030204" pitchFamily="34" charset="0"/>
                <a:cs typeface="Calibri" panose="020F0502020204030204" pitchFamily="34" charset="0"/>
              </a:rPr>
              <a:t>Complemento </a:t>
            </a:r>
            <a:r>
              <a:rPr lang="pt-BR" sz="2400" b="1" dirty="0">
                <a:solidFill>
                  <a:srgbClr val="000000"/>
                </a:solidFill>
                <a:latin typeface="Calibri" panose="020F0502020204030204" pitchFamily="34" charset="0"/>
                <a:cs typeface="Calibri" panose="020F0502020204030204" pitchFamily="34" charset="0"/>
              </a:rPr>
              <a:t>a recolher:</a:t>
            </a:r>
          </a:p>
          <a:p>
            <a:pPr lvl="0"/>
            <a:r>
              <a:rPr lang="pt-BR" sz="2400" dirty="0">
                <a:solidFill>
                  <a:srgbClr val="000000"/>
                </a:solidFill>
                <a:latin typeface="Calibri" panose="020F0502020204030204" pitchFamily="34" charset="0"/>
                <a:cs typeface="Calibri" panose="020F0502020204030204" pitchFamily="34" charset="0"/>
              </a:rPr>
              <a:t>	E250, tal que: </a:t>
            </a:r>
          </a:p>
          <a:p>
            <a:pPr lvl="0"/>
            <a:r>
              <a:rPr lang="pt-BR" sz="2400" dirty="0">
                <a:solidFill>
                  <a:srgbClr val="000000"/>
                </a:solidFill>
                <a:latin typeface="Calibri" panose="020F0502020204030204" pitchFamily="34" charset="0"/>
                <a:cs typeface="Calibri" panose="020F0502020204030204" pitchFamily="34" charset="0"/>
              </a:rPr>
              <a:t>		COD_REC = 1224</a:t>
            </a:r>
          </a:p>
          <a:p>
            <a:pPr lvl="0"/>
            <a:r>
              <a:rPr lang="pt-BR" sz="2400" dirty="0">
                <a:solidFill>
                  <a:srgbClr val="000000"/>
                </a:solidFill>
                <a:latin typeface="Calibri" panose="020F0502020204030204" pitchFamily="34" charset="0"/>
                <a:cs typeface="Calibri" panose="020F0502020204030204" pitchFamily="34" charset="0"/>
              </a:rPr>
              <a:t>		DT_VCTO= dia 20 do mês seguinte</a:t>
            </a:r>
          </a:p>
          <a:p>
            <a:pPr lvl="0"/>
            <a:endParaRPr lang="pt-BR" sz="24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725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6265" y="833275"/>
            <a:ext cx="15057119" cy="1323439"/>
          </a:xfrm>
          <a:prstGeom prst="rect">
            <a:avLst/>
          </a:prstGeom>
        </p:spPr>
        <p:txBody>
          <a:bodyPr wrap="square">
            <a:spAutoFit/>
          </a:bodyPr>
          <a:lstStyle/>
          <a:p>
            <a:pPr algn="ctr"/>
            <a:r>
              <a:rPr lang="pt-BR" sz="3200" dirty="0">
                <a:solidFill>
                  <a:schemeClr val="accent5">
                    <a:lumMod val="75000"/>
                  </a:schemeClr>
                </a:solidFill>
                <a:cs typeface="Calibri" panose="020F0502020204030204" pitchFamily="34" charset="0"/>
              </a:rPr>
              <a:t>Procedimentos para o Não Varejista</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_IN Nº 48/2018</a:t>
            </a:r>
            <a:endParaRPr lang="pt-BR" dirty="0"/>
          </a:p>
        </p:txBody>
      </p:sp>
      <p:sp>
        <p:nvSpPr>
          <p:cNvPr id="5" name="Retângulo 4"/>
          <p:cNvSpPr/>
          <p:nvPr/>
        </p:nvSpPr>
        <p:spPr>
          <a:xfrm>
            <a:off x="1059406" y="1482878"/>
            <a:ext cx="15190244" cy="830997"/>
          </a:xfrm>
          <a:prstGeom prst="rect">
            <a:avLst/>
          </a:prstGeom>
        </p:spPr>
        <p:txBody>
          <a:bodyPr wrap="square">
            <a:spAutoFit/>
          </a:bodyPr>
          <a:lstStyle/>
          <a:p>
            <a:pPr lvl="0"/>
            <a:endParaRPr lang="pt-BR" sz="2400" dirty="0">
              <a:solidFill>
                <a:schemeClr val="tx1"/>
              </a:solidFill>
            </a:endParaRPr>
          </a:p>
          <a:p>
            <a:pPr lvl="0"/>
            <a:endParaRPr lang="pt-BR" sz="2400" dirty="0" smtClean="0">
              <a:solidFill>
                <a:schemeClr val="tx1"/>
              </a:solidFill>
            </a:endParaRPr>
          </a:p>
        </p:txBody>
      </p:sp>
      <p:pic>
        <p:nvPicPr>
          <p:cNvPr id="6" name="Imagem 5"/>
          <p:cNvPicPr>
            <a:picLocks noChangeAspect="1"/>
          </p:cNvPicPr>
          <p:nvPr/>
        </p:nvPicPr>
        <p:blipFill>
          <a:blip r:embed="rId2"/>
          <a:stretch>
            <a:fillRect/>
          </a:stretch>
        </p:blipFill>
        <p:spPr>
          <a:xfrm>
            <a:off x="975225" y="2156714"/>
            <a:ext cx="14299198" cy="5520341"/>
          </a:xfrm>
          <a:prstGeom prst="rect">
            <a:avLst/>
          </a:prstGeom>
        </p:spPr>
      </p:pic>
    </p:spTree>
    <p:extLst>
      <p:ext uri="{BB962C8B-B14F-4D97-AF65-F5344CB8AC3E}">
        <p14:creationId xmlns:p14="http://schemas.microsoft.com/office/powerpoint/2010/main" val="1509818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6265" y="833275"/>
            <a:ext cx="15057119" cy="1323439"/>
          </a:xfrm>
          <a:prstGeom prst="rect">
            <a:avLst/>
          </a:prstGeom>
        </p:spPr>
        <p:txBody>
          <a:bodyPr wrap="square">
            <a:spAutoFit/>
          </a:bodyPr>
          <a:lstStyle/>
          <a:p>
            <a:pPr algn="ctr"/>
            <a:r>
              <a:rPr lang="pt-BR" sz="3200" dirty="0">
                <a:solidFill>
                  <a:schemeClr val="accent5">
                    <a:lumMod val="75000"/>
                  </a:schemeClr>
                </a:solidFill>
                <a:cs typeface="Calibri" panose="020F0502020204030204" pitchFamily="34" charset="0"/>
              </a:rPr>
              <a:t>Procedimentos para o Não Varejista</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_IN Nº 48/2018</a:t>
            </a:r>
            <a:endParaRPr lang="pt-BR" dirty="0"/>
          </a:p>
        </p:txBody>
      </p:sp>
      <p:sp>
        <p:nvSpPr>
          <p:cNvPr id="5" name="Retângulo 4"/>
          <p:cNvSpPr/>
          <p:nvPr/>
        </p:nvSpPr>
        <p:spPr>
          <a:xfrm>
            <a:off x="1059406" y="1482878"/>
            <a:ext cx="15190244" cy="830997"/>
          </a:xfrm>
          <a:prstGeom prst="rect">
            <a:avLst/>
          </a:prstGeom>
        </p:spPr>
        <p:txBody>
          <a:bodyPr wrap="square">
            <a:spAutoFit/>
          </a:bodyPr>
          <a:lstStyle/>
          <a:p>
            <a:pPr lvl="0"/>
            <a:endParaRPr lang="pt-BR" sz="2400" dirty="0">
              <a:solidFill>
                <a:schemeClr val="tx1"/>
              </a:solidFill>
            </a:endParaRPr>
          </a:p>
          <a:p>
            <a:pPr lvl="0"/>
            <a:endParaRPr lang="pt-BR" sz="2400" dirty="0" smtClean="0">
              <a:solidFill>
                <a:schemeClr val="tx1"/>
              </a:solidFill>
            </a:endParaRPr>
          </a:p>
        </p:txBody>
      </p:sp>
      <p:pic>
        <p:nvPicPr>
          <p:cNvPr id="2" name="Imagem 1"/>
          <p:cNvPicPr>
            <a:picLocks noChangeAspect="1"/>
          </p:cNvPicPr>
          <p:nvPr/>
        </p:nvPicPr>
        <p:blipFill>
          <a:blip r:embed="rId2"/>
          <a:stretch>
            <a:fillRect/>
          </a:stretch>
        </p:blipFill>
        <p:spPr>
          <a:xfrm>
            <a:off x="1624371" y="2271712"/>
            <a:ext cx="13042063" cy="5043488"/>
          </a:xfrm>
          <a:prstGeom prst="rect">
            <a:avLst/>
          </a:prstGeom>
        </p:spPr>
      </p:pic>
    </p:spTree>
    <p:extLst>
      <p:ext uri="{BB962C8B-B14F-4D97-AF65-F5344CB8AC3E}">
        <p14:creationId xmlns:p14="http://schemas.microsoft.com/office/powerpoint/2010/main" val="2885856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267F49-8599-8242-B3DE-EAA77A64F579}"/>
              </a:ext>
            </a:extLst>
          </p:cNvPr>
          <p:cNvSpPr>
            <a:spLocks noGrp="1"/>
          </p:cNvSpPr>
          <p:nvPr>
            <p:ph type="body" sz="quarter" idx="10"/>
          </p:nvPr>
        </p:nvSpPr>
        <p:spPr>
          <a:xfrm>
            <a:off x="929638" y="2513025"/>
            <a:ext cx="7040881" cy="2117812"/>
          </a:xfrm>
        </p:spPr>
        <p:txBody>
          <a:bodyPr/>
          <a:lstStyle/>
          <a:p>
            <a:r>
              <a:rPr lang="pt-BR" dirty="0" smtClean="0"/>
              <a:t>LOGIX </a:t>
            </a:r>
            <a:r>
              <a:rPr lang="pt-BR" dirty="0" smtClean="0"/>
              <a:t>– Apuração e SPED FISCAL</a:t>
            </a:r>
            <a:endParaRPr lang="pt-BR" dirty="0"/>
          </a:p>
        </p:txBody>
      </p:sp>
      <p:sp>
        <p:nvSpPr>
          <p:cNvPr id="3" name="Text Placeholder 2">
            <a:extLst>
              <a:ext uri="{FF2B5EF4-FFF2-40B4-BE49-F238E27FC236}">
                <a16:creationId xmlns:a16="http://schemas.microsoft.com/office/drawing/2014/main" xmlns="" id="{511A3C1C-A860-514A-88B6-FFD195DC60DD}"/>
              </a:ext>
            </a:extLst>
          </p:cNvPr>
          <p:cNvSpPr>
            <a:spLocks noGrp="1"/>
          </p:cNvSpPr>
          <p:nvPr>
            <p:ph type="body" sz="quarter" idx="13"/>
          </p:nvPr>
        </p:nvSpPr>
        <p:spPr>
          <a:xfrm>
            <a:off x="1097279" y="867376"/>
            <a:ext cx="6146929" cy="1173209"/>
          </a:xfrm>
        </p:spPr>
        <p:txBody>
          <a:bodyPr/>
          <a:lstStyle/>
          <a:p>
            <a:r>
              <a:rPr lang="pt-BR" dirty="0" smtClean="0"/>
              <a:t>05</a:t>
            </a:r>
            <a:endParaRPr lang="pt-BR" dirty="0"/>
          </a:p>
        </p:txBody>
      </p:sp>
    </p:spTree>
    <p:extLst>
      <p:ext uri="{BB962C8B-B14F-4D97-AF65-F5344CB8AC3E}">
        <p14:creationId xmlns:p14="http://schemas.microsoft.com/office/powerpoint/2010/main" val="5439776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 xmlns:a16="http://schemas.microsoft.com/office/drawing/2014/main" id="{70DAB49A-D68E-304D-A7F4-5C071F2DA3EF}"/>
              </a:ext>
            </a:extLst>
          </p:cNvPr>
          <p:cNvGrpSpPr/>
          <p:nvPr/>
        </p:nvGrpSpPr>
        <p:grpSpPr>
          <a:xfrm>
            <a:off x="7939220" y="4664221"/>
            <a:ext cx="371211" cy="624862"/>
            <a:chOff x="7939220" y="4664221"/>
            <a:chExt cx="371211" cy="624862"/>
          </a:xfrm>
        </p:grpSpPr>
        <p:grpSp>
          <p:nvGrpSpPr>
            <p:cNvPr id="47" name="Group 46">
              <a:extLst>
                <a:ext uri="{FF2B5EF4-FFF2-40B4-BE49-F238E27FC236}">
                  <a16:creationId xmlns="" xmlns:a16="http://schemas.microsoft.com/office/drawing/2014/main" id="{75D86CB1-DBDC-1646-85FF-E30846855717}"/>
                </a:ext>
              </a:extLst>
            </p:cNvPr>
            <p:cNvGrpSpPr/>
            <p:nvPr/>
          </p:nvGrpSpPr>
          <p:grpSpPr>
            <a:xfrm>
              <a:off x="7939220" y="4917872"/>
              <a:ext cx="371211" cy="371211"/>
              <a:chOff x="7808525" y="7579180"/>
              <a:chExt cx="633984" cy="633984"/>
            </a:xfrm>
          </p:grpSpPr>
          <p:sp>
            <p:nvSpPr>
              <p:cNvPr id="48" name="Round Diagonal Corner Rectangle 47">
                <a:extLst>
                  <a:ext uri="{FF2B5EF4-FFF2-40B4-BE49-F238E27FC236}">
                    <a16:creationId xmlns="" xmlns:a16="http://schemas.microsoft.com/office/drawing/2014/main" id="{F4C4CF12-53BA-7E45-8D11-E435D15E6FCA}"/>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L-Shape 48">
                <a:extLst>
                  <a:ext uri="{FF2B5EF4-FFF2-40B4-BE49-F238E27FC236}">
                    <a16:creationId xmlns="" xmlns:a16="http://schemas.microsoft.com/office/drawing/2014/main" id="{827A4357-56A3-6345-8E3C-B16D500A589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5" name="Oval 74">
              <a:extLst>
                <a:ext uri="{FF2B5EF4-FFF2-40B4-BE49-F238E27FC236}">
                  <a16:creationId xmlns="" xmlns:a16="http://schemas.microsoft.com/office/drawing/2014/main" id="{5142E6EF-D0B9-B540-B78A-9C835BBFF803}"/>
                </a:ext>
              </a:extLst>
            </p:cNvPr>
            <p:cNvSpPr/>
            <p:nvPr/>
          </p:nvSpPr>
          <p:spPr>
            <a:xfrm>
              <a:off x="8095775" y="4664221"/>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8" name="Group 37">
            <a:extLst>
              <a:ext uri="{FF2B5EF4-FFF2-40B4-BE49-F238E27FC236}">
                <a16:creationId xmlns="" xmlns:a16="http://schemas.microsoft.com/office/drawing/2014/main" id="{9E4BDDE7-737B-044E-9C21-94CD0BFF7530}"/>
              </a:ext>
            </a:extLst>
          </p:cNvPr>
          <p:cNvGrpSpPr/>
          <p:nvPr/>
        </p:nvGrpSpPr>
        <p:grpSpPr>
          <a:xfrm>
            <a:off x="7939220" y="3837286"/>
            <a:ext cx="371211" cy="620990"/>
            <a:chOff x="7939220" y="3837286"/>
            <a:chExt cx="371211" cy="620990"/>
          </a:xfrm>
        </p:grpSpPr>
        <p:grpSp>
          <p:nvGrpSpPr>
            <p:cNvPr id="44" name="Group 43">
              <a:extLst>
                <a:ext uri="{FF2B5EF4-FFF2-40B4-BE49-F238E27FC236}">
                  <a16:creationId xmlns="" xmlns:a16="http://schemas.microsoft.com/office/drawing/2014/main" id="{F088A7F2-488B-384A-8486-741CF6CAE03B}"/>
                </a:ext>
              </a:extLst>
            </p:cNvPr>
            <p:cNvGrpSpPr/>
            <p:nvPr/>
          </p:nvGrpSpPr>
          <p:grpSpPr>
            <a:xfrm>
              <a:off x="7939220" y="4087065"/>
              <a:ext cx="371211" cy="371211"/>
              <a:chOff x="7808525" y="7579180"/>
              <a:chExt cx="633984" cy="633984"/>
            </a:xfrm>
          </p:grpSpPr>
          <p:sp>
            <p:nvSpPr>
              <p:cNvPr id="45" name="Round Diagonal Corner Rectangle 44">
                <a:extLst>
                  <a:ext uri="{FF2B5EF4-FFF2-40B4-BE49-F238E27FC236}">
                    <a16:creationId xmlns="" xmlns:a16="http://schemas.microsoft.com/office/drawing/2014/main" id="{807F2E95-38DC-5F42-AD02-6F9EBA9EF16B}"/>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L-Shape 45">
                <a:extLst>
                  <a:ext uri="{FF2B5EF4-FFF2-40B4-BE49-F238E27FC236}">
                    <a16:creationId xmlns="" xmlns:a16="http://schemas.microsoft.com/office/drawing/2014/main" id="{296802C8-8462-2643-9550-48221050548A}"/>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4" name="Oval 73">
              <a:extLst>
                <a:ext uri="{FF2B5EF4-FFF2-40B4-BE49-F238E27FC236}">
                  <a16:creationId xmlns="" xmlns:a16="http://schemas.microsoft.com/office/drawing/2014/main" id="{CA38D97A-B4B7-E44F-99CC-5713C92D5847}"/>
                </a:ext>
              </a:extLst>
            </p:cNvPr>
            <p:cNvSpPr/>
            <p:nvPr/>
          </p:nvSpPr>
          <p:spPr>
            <a:xfrm>
              <a:off x="8095775" y="3837286"/>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7" name="Group 36">
            <a:extLst>
              <a:ext uri="{FF2B5EF4-FFF2-40B4-BE49-F238E27FC236}">
                <a16:creationId xmlns="" xmlns:a16="http://schemas.microsoft.com/office/drawing/2014/main" id="{4BA7517C-AE3C-D146-9DA0-E94D3B1C0DDD}"/>
              </a:ext>
            </a:extLst>
          </p:cNvPr>
          <p:cNvGrpSpPr/>
          <p:nvPr/>
        </p:nvGrpSpPr>
        <p:grpSpPr>
          <a:xfrm>
            <a:off x="7939220" y="3002399"/>
            <a:ext cx="371211" cy="625070"/>
            <a:chOff x="7939220" y="3002399"/>
            <a:chExt cx="371211" cy="625070"/>
          </a:xfrm>
        </p:grpSpPr>
        <p:grpSp>
          <p:nvGrpSpPr>
            <p:cNvPr id="32" name="Group 31">
              <a:extLst>
                <a:ext uri="{FF2B5EF4-FFF2-40B4-BE49-F238E27FC236}">
                  <a16:creationId xmlns="" xmlns:a16="http://schemas.microsoft.com/office/drawing/2014/main" id="{F9B014D1-0BF2-F747-B4DF-AC4C9AF50649}"/>
                </a:ext>
              </a:extLst>
            </p:cNvPr>
            <p:cNvGrpSpPr/>
            <p:nvPr/>
          </p:nvGrpSpPr>
          <p:grpSpPr>
            <a:xfrm>
              <a:off x="7939220" y="3256258"/>
              <a:ext cx="371211" cy="371211"/>
              <a:chOff x="7808525" y="7579180"/>
              <a:chExt cx="633984" cy="633984"/>
            </a:xfrm>
          </p:grpSpPr>
          <p:sp>
            <p:nvSpPr>
              <p:cNvPr id="33" name="Round Diagonal Corner Rectangle 32">
                <a:extLst>
                  <a:ext uri="{FF2B5EF4-FFF2-40B4-BE49-F238E27FC236}">
                    <a16:creationId xmlns="" xmlns:a16="http://schemas.microsoft.com/office/drawing/2014/main" id="{80BEC4FC-1B5A-5341-921F-F1FB81CF0CA2}"/>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L-Shape 33">
                <a:extLst>
                  <a:ext uri="{FF2B5EF4-FFF2-40B4-BE49-F238E27FC236}">
                    <a16:creationId xmlns="" xmlns:a16="http://schemas.microsoft.com/office/drawing/2014/main" id="{D3EDBF26-BB07-7B41-AB79-99E0724171E4}"/>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3" name="Oval 72">
              <a:extLst>
                <a:ext uri="{FF2B5EF4-FFF2-40B4-BE49-F238E27FC236}">
                  <a16:creationId xmlns="" xmlns:a16="http://schemas.microsoft.com/office/drawing/2014/main" id="{D113639A-712A-0C42-9F48-1162E525C1D0}"/>
                </a:ext>
              </a:extLst>
            </p:cNvPr>
            <p:cNvSpPr/>
            <p:nvPr/>
          </p:nvSpPr>
          <p:spPr>
            <a:xfrm>
              <a:off x="8095775" y="3002399"/>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6" name="Group 35">
            <a:extLst>
              <a:ext uri="{FF2B5EF4-FFF2-40B4-BE49-F238E27FC236}">
                <a16:creationId xmlns="" xmlns:a16="http://schemas.microsoft.com/office/drawing/2014/main" id="{4C5A9B14-2385-4E40-8A07-F74030A073CB}"/>
              </a:ext>
            </a:extLst>
          </p:cNvPr>
          <p:cNvGrpSpPr/>
          <p:nvPr/>
        </p:nvGrpSpPr>
        <p:grpSpPr>
          <a:xfrm>
            <a:off x="7939220" y="2167512"/>
            <a:ext cx="371211" cy="629150"/>
            <a:chOff x="7939220" y="2167512"/>
            <a:chExt cx="371211" cy="629150"/>
          </a:xfrm>
        </p:grpSpPr>
        <p:grpSp>
          <p:nvGrpSpPr>
            <p:cNvPr id="29" name="Group 28">
              <a:extLst>
                <a:ext uri="{FF2B5EF4-FFF2-40B4-BE49-F238E27FC236}">
                  <a16:creationId xmlns="" xmlns:a16="http://schemas.microsoft.com/office/drawing/2014/main" id="{229224F4-AF8F-A44A-81A2-8396418897D1}"/>
                </a:ext>
              </a:extLst>
            </p:cNvPr>
            <p:cNvGrpSpPr/>
            <p:nvPr/>
          </p:nvGrpSpPr>
          <p:grpSpPr>
            <a:xfrm rot="10800000">
              <a:off x="7939220" y="2425451"/>
              <a:ext cx="371211" cy="371211"/>
              <a:chOff x="7808524" y="5502407"/>
              <a:chExt cx="633984" cy="633984"/>
            </a:xfrm>
          </p:grpSpPr>
          <p:sp>
            <p:nvSpPr>
              <p:cNvPr id="30" name="Round Diagonal Corner Rectangle 29">
                <a:extLst>
                  <a:ext uri="{FF2B5EF4-FFF2-40B4-BE49-F238E27FC236}">
                    <a16:creationId xmlns="" xmlns:a16="http://schemas.microsoft.com/office/drawing/2014/main" id="{5A2C2D33-79EF-594D-A2F9-FE4CA97853E7}"/>
                  </a:ext>
                </a:extLst>
              </p:cNvPr>
              <p:cNvSpPr/>
              <p:nvPr userDrawn="1"/>
            </p:nvSpPr>
            <p:spPr>
              <a:xfrm rot="18900000">
                <a:off x="7808524" y="5502407"/>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L-Shape 30">
                <a:extLst>
                  <a:ext uri="{FF2B5EF4-FFF2-40B4-BE49-F238E27FC236}">
                    <a16:creationId xmlns="" xmlns:a16="http://schemas.microsoft.com/office/drawing/2014/main" id="{15F599D1-EE45-9E41-B01E-F0C4293EBAB0}"/>
                  </a:ext>
                </a:extLst>
              </p:cNvPr>
              <p:cNvSpPr/>
              <p:nvPr userDrawn="1"/>
            </p:nvSpPr>
            <p:spPr>
              <a:xfrm rot="13500000">
                <a:off x="8129143" y="5690914"/>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2" name="Oval 71">
              <a:extLst>
                <a:ext uri="{FF2B5EF4-FFF2-40B4-BE49-F238E27FC236}">
                  <a16:creationId xmlns="" xmlns:a16="http://schemas.microsoft.com/office/drawing/2014/main" id="{EE09FFA3-9CEA-BD44-88AA-568F6A5905D3}"/>
                </a:ext>
              </a:extLst>
            </p:cNvPr>
            <p:cNvSpPr/>
            <p:nvPr/>
          </p:nvSpPr>
          <p:spPr>
            <a:xfrm>
              <a:off x="8095775" y="2167512"/>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6" name="Group 25">
            <a:extLst>
              <a:ext uri="{FF2B5EF4-FFF2-40B4-BE49-F238E27FC236}">
                <a16:creationId xmlns="" xmlns:a16="http://schemas.microsoft.com/office/drawing/2014/main" id="{DA361319-3B1A-9C4E-B80C-862AD8A8C48F}"/>
              </a:ext>
            </a:extLst>
          </p:cNvPr>
          <p:cNvGrpSpPr/>
          <p:nvPr/>
        </p:nvGrpSpPr>
        <p:grpSpPr>
          <a:xfrm>
            <a:off x="7939220" y="1594644"/>
            <a:ext cx="371211" cy="371211"/>
            <a:chOff x="7808524" y="3417886"/>
            <a:chExt cx="633984" cy="633984"/>
          </a:xfrm>
        </p:grpSpPr>
        <p:sp>
          <p:nvSpPr>
            <p:cNvPr id="27" name="Round Diagonal Corner Rectangle 26">
              <a:extLst>
                <a:ext uri="{FF2B5EF4-FFF2-40B4-BE49-F238E27FC236}">
                  <a16:creationId xmlns="" xmlns:a16="http://schemas.microsoft.com/office/drawing/2014/main" id="{D1A4C743-6A14-E544-8C97-FAC5FF32D4B4}"/>
                </a:ext>
              </a:extLst>
            </p:cNvPr>
            <p:cNvSpPr/>
            <p:nvPr userDrawn="1"/>
          </p:nvSpPr>
          <p:spPr>
            <a:xfrm rot="18900000">
              <a:off x="7808524" y="3417886"/>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L-Shape 27">
              <a:extLst>
                <a:ext uri="{FF2B5EF4-FFF2-40B4-BE49-F238E27FC236}">
                  <a16:creationId xmlns="" xmlns:a16="http://schemas.microsoft.com/office/drawing/2014/main" id="{B9127D39-F048-C540-B527-EF02E808E34D}"/>
                </a:ext>
              </a:extLst>
            </p:cNvPr>
            <p:cNvSpPr/>
            <p:nvPr userDrawn="1"/>
          </p:nvSpPr>
          <p:spPr>
            <a:xfrm rot="13500000">
              <a:off x="8129143" y="3600856"/>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Text Placeholder 2">
            <a:extLst>
              <a:ext uri="{FF2B5EF4-FFF2-40B4-BE49-F238E27FC236}">
                <a16:creationId xmlns="" xmlns:a16="http://schemas.microsoft.com/office/drawing/2014/main" id="{A7D04CD4-7D83-E74C-AABD-AA81A6E28DCB}"/>
              </a:ext>
            </a:extLst>
          </p:cNvPr>
          <p:cNvSpPr>
            <a:spLocks noGrp="1"/>
          </p:cNvSpPr>
          <p:nvPr>
            <p:ph type="body" sz="quarter" idx="18"/>
          </p:nvPr>
        </p:nvSpPr>
        <p:spPr/>
        <p:txBody>
          <a:bodyPr/>
          <a:lstStyle/>
          <a:p>
            <a:r>
              <a:rPr lang="pt-BR" dirty="0" smtClean="0">
                <a:solidFill>
                  <a:schemeClr val="accent5">
                    <a:lumMod val="75000"/>
                  </a:schemeClr>
                </a:solidFill>
              </a:rPr>
              <a:t>Impactos do RE 593.849</a:t>
            </a:r>
            <a:endParaRPr lang="pt-BR" dirty="0">
              <a:solidFill>
                <a:schemeClr val="accent5">
                  <a:lumMod val="75000"/>
                </a:schemeClr>
              </a:solidFill>
            </a:endParaRPr>
          </a:p>
        </p:txBody>
      </p:sp>
      <p:sp>
        <p:nvSpPr>
          <p:cNvPr id="2" name="Text Placeholder 1">
            <a:extLst>
              <a:ext uri="{FF2B5EF4-FFF2-40B4-BE49-F238E27FC236}">
                <a16:creationId xmlns="" xmlns:a16="http://schemas.microsoft.com/office/drawing/2014/main" id="{C82905B1-F467-5146-8BED-67BCE9B84A8A}"/>
              </a:ext>
            </a:extLst>
          </p:cNvPr>
          <p:cNvSpPr>
            <a:spLocks noGrp="1"/>
          </p:cNvSpPr>
          <p:nvPr>
            <p:ph type="body" sz="quarter" idx="12"/>
          </p:nvPr>
        </p:nvSpPr>
        <p:spPr/>
        <p:txBody>
          <a:bodyPr/>
          <a:lstStyle/>
          <a:p>
            <a:r>
              <a:rPr lang="pt-BR"/>
              <a:t>AGENDA</a:t>
            </a:r>
          </a:p>
        </p:txBody>
      </p:sp>
      <p:sp>
        <p:nvSpPr>
          <p:cNvPr id="4" name="Text Placeholder 3">
            <a:extLst>
              <a:ext uri="{FF2B5EF4-FFF2-40B4-BE49-F238E27FC236}">
                <a16:creationId xmlns="" xmlns:a16="http://schemas.microsoft.com/office/drawing/2014/main" id="{CE90D184-14F9-A246-B2C0-8C76FFEBB9C7}"/>
              </a:ext>
            </a:extLst>
          </p:cNvPr>
          <p:cNvSpPr>
            <a:spLocks noGrp="1"/>
          </p:cNvSpPr>
          <p:nvPr>
            <p:ph type="body" sz="quarter" idx="19"/>
          </p:nvPr>
        </p:nvSpPr>
        <p:spPr/>
        <p:txBody>
          <a:bodyPr/>
          <a:lstStyle/>
          <a:p>
            <a:r>
              <a:rPr lang="pt-BR"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NT. 2016.002 (NF-e/NFC-e)</a:t>
            </a:r>
            <a:endParaRPr lang="pt-BR"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 Placeholder 4">
            <a:extLst>
              <a:ext uri="{FF2B5EF4-FFF2-40B4-BE49-F238E27FC236}">
                <a16:creationId xmlns="" xmlns:a16="http://schemas.microsoft.com/office/drawing/2014/main" id="{E6BDBB72-D23F-D040-8C52-598937997D21}"/>
              </a:ext>
            </a:extLst>
          </p:cNvPr>
          <p:cNvSpPr>
            <a:spLocks noGrp="1"/>
          </p:cNvSpPr>
          <p:nvPr>
            <p:ph type="body" sz="quarter" idx="20"/>
          </p:nvPr>
        </p:nvSpPr>
        <p:spPr/>
        <p:txBody>
          <a:bodyPr/>
          <a:lstStyle/>
          <a:p>
            <a:r>
              <a:rPr lang="pt-BR" dirty="0">
                <a:solidFill>
                  <a:schemeClr val="accent5">
                    <a:lumMod val="75000"/>
                  </a:schemeClr>
                </a:solidFill>
              </a:rPr>
              <a:t>LOGIX – Apuração e SPED FISCAL</a:t>
            </a:r>
            <a:endParaRPr lang="pt-BR" dirty="0">
              <a:solidFill>
                <a:schemeClr val="accent5">
                  <a:lumMod val="75000"/>
                </a:schemeClr>
              </a:solidFill>
            </a:endParaRPr>
          </a:p>
        </p:txBody>
      </p:sp>
      <p:sp>
        <p:nvSpPr>
          <p:cNvPr id="8" name="Text Placeholder 7">
            <a:extLst>
              <a:ext uri="{FF2B5EF4-FFF2-40B4-BE49-F238E27FC236}">
                <a16:creationId xmlns="" xmlns:a16="http://schemas.microsoft.com/office/drawing/2014/main" id="{299DA674-26D6-3945-A29B-DB5D90155D21}"/>
              </a:ext>
            </a:extLst>
          </p:cNvPr>
          <p:cNvSpPr>
            <a:spLocks noGrp="1"/>
          </p:cNvSpPr>
          <p:nvPr>
            <p:ph type="body" sz="quarter" idx="23"/>
          </p:nvPr>
        </p:nvSpPr>
        <p:spPr/>
        <p:txBody>
          <a:bodyPr/>
          <a:lstStyle/>
          <a:p>
            <a:r>
              <a:rPr lang="pt-BR"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Decreto Nº 54.308  </a:t>
            </a:r>
          </a:p>
        </p:txBody>
      </p:sp>
      <p:sp>
        <p:nvSpPr>
          <p:cNvPr id="9" name="Text Placeholder 8">
            <a:extLst>
              <a:ext uri="{FF2B5EF4-FFF2-40B4-BE49-F238E27FC236}">
                <a16:creationId xmlns="" xmlns:a16="http://schemas.microsoft.com/office/drawing/2014/main" id="{F4A9E14A-B34D-C04B-8FAD-666930863136}"/>
              </a:ext>
            </a:extLst>
          </p:cNvPr>
          <p:cNvSpPr>
            <a:spLocks noGrp="1"/>
          </p:cNvSpPr>
          <p:nvPr>
            <p:ph type="body" sz="quarter" idx="24"/>
          </p:nvPr>
        </p:nvSpPr>
        <p:spPr/>
        <p:txBody>
          <a:bodyPr/>
          <a:lstStyle/>
          <a:p>
            <a:r>
              <a:rPr lang="pt-BR" dirty="0">
                <a:solidFill>
                  <a:schemeClr val="accent5">
                    <a:lumMod val="75000"/>
                  </a:schemeClr>
                </a:solidFill>
                <a:sym typeface="Wingdings" panose="05000000000000000000" pitchFamily="2" charset="2"/>
              </a:rPr>
              <a:t>IN Nº 48/2018</a:t>
            </a:r>
            <a:endParaRPr lang="pt-BR" dirty="0">
              <a:solidFill>
                <a:schemeClr val="accent5">
                  <a:lumMod val="75000"/>
                </a:schemeClr>
              </a:solidFill>
            </a:endParaRPr>
          </a:p>
        </p:txBody>
      </p:sp>
      <p:sp>
        <p:nvSpPr>
          <p:cNvPr id="12" name="Text Placeholder 11">
            <a:extLst>
              <a:ext uri="{FF2B5EF4-FFF2-40B4-BE49-F238E27FC236}">
                <a16:creationId xmlns="" xmlns:a16="http://schemas.microsoft.com/office/drawing/2014/main" id="{A94D1B5A-B722-A74A-BC75-5843846857C9}"/>
              </a:ext>
            </a:extLst>
          </p:cNvPr>
          <p:cNvSpPr>
            <a:spLocks noGrp="1"/>
          </p:cNvSpPr>
          <p:nvPr>
            <p:ph type="body" sz="quarter" idx="27"/>
          </p:nvPr>
        </p:nvSpPr>
        <p:spPr/>
        <p:txBody>
          <a:bodyPr/>
          <a:lstStyle/>
          <a:p>
            <a:endParaRPr lang="pt-BR"/>
          </a:p>
        </p:txBody>
      </p:sp>
      <p:sp>
        <p:nvSpPr>
          <p:cNvPr id="13" name="Text Placeholder 12">
            <a:extLst>
              <a:ext uri="{FF2B5EF4-FFF2-40B4-BE49-F238E27FC236}">
                <a16:creationId xmlns="" xmlns:a16="http://schemas.microsoft.com/office/drawing/2014/main" id="{14E300C0-FA30-A14F-BEEE-24327308F606}"/>
              </a:ext>
            </a:extLst>
          </p:cNvPr>
          <p:cNvSpPr>
            <a:spLocks noGrp="1"/>
          </p:cNvSpPr>
          <p:nvPr>
            <p:ph type="body" sz="quarter" idx="28"/>
          </p:nvPr>
        </p:nvSpPr>
        <p:spPr/>
        <p:txBody>
          <a:bodyPr/>
          <a:lstStyle/>
          <a:p>
            <a:endParaRPr lang="pt-BR"/>
          </a:p>
        </p:txBody>
      </p:sp>
      <p:sp>
        <p:nvSpPr>
          <p:cNvPr id="14" name="Text Placeholder 13">
            <a:extLst>
              <a:ext uri="{FF2B5EF4-FFF2-40B4-BE49-F238E27FC236}">
                <a16:creationId xmlns="" xmlns:a16="http://schemas.microsoft.com/office/drawing/2014/main" id="{DCD89798-4338-EE49-A815-F26C656EC533}"/>
              </a:ext>
            </a:extLst>
          </p:cNvPr>
          <p:cNvSpPr>
            <a:spLocks noGrp="1"/>
          </p:cNvSpPr>
          <p:nvPr>
            <p:ph type="body" sz="quarter" idx="29"/>
          </p:nvPr>
        </p:nvSpPr>
        <p:spPr/>
        <p:txBody>
          <a:bodyPr/>
          <a:lstStyle/>
          <a:p>
            <a:endParaRPr lang="pt-BR" dirty="0"/>
          </a:p>
        </p:txBody>
      </p:sp>
      <p:sp>
        <p:nvSpPr>
          <p:cNvPr id="15" name="Text Placeholder 14">
            <a:extLst>
              <a:ext uri="{FF2B5EF4-FFF2-40B4-BE49-F238E27FC236}">
                <a16:creationId xmlns="" xmlns:a16="http://schemas.microsoft.com/office/drawing/2014/main" id="{45B361AE-4E8A-6C46-AA43-474FA2CE91EB}"/>
              </a:ext>
            </a:extLst>
          </p:cNvPr>
          <p:cNvSpPr>
            <a:spLocks noGrp="1"/>
          </p:cNvSpPr>
          <p:nvPr>
            <p:ph type="body" sz="quarter" idx="30"/>
          </p:nvPr>
        </p:nvSpPr>
        <p:spPr/>
        <p:txBody>
          <a:bodyPr/>
          <a:lstStyle/>
          <a:p>
            <a:endParaRPr lang="pt-BR"/>
          </a:p>
        </p:txBody>
      </p:sp>
      <p:sp>
        <p:nvSpPr>
          <p:cNvPr id="16" name="Text Placeholder 15">
            <a:extLst>
              <a:ext uri="{FF2B5EF4-FFF2-40B4-BE49-F238E27FC236}">
                <a16:creationId xmlns="" xmlns:a16="http://schemas.microsoft.com/office/drawing/2014/main" id="{4C134FE6-656A-3047-926E-002B2CBB8368}"/>
              </a:ext>
            </a:extLst>
          </p:cNvPr>
          <p:cNvSpPr>
            <a:spLocks noGrp="1"/>
          </p:cNvSpPr>
          <p:nvPr>
            <p:ph type="body" sz="quarter" idx="31"/>
          </p:nvPr>
        </p:nvSpPr>
        <p:spPr/>
        <p:txBody>
          <a:bodyPr/>
          <a:lstStyle/>
          <a:p>
            <a:endParaRPr lang="pt-BR"/>
          </a:p>
        </p:txBody>
      </p:sp>
      <p:cxnSp>
        <p:nvCxnSpPr>
          <p:cNvPr id="24" name="Straight Connector 23">
            <a:extLst>
              <a:ext uri="{FF2B5EF4-FFF2-40B4-BE49-F238E27FC236}">
                <a16:creationId xmlns="" xmlns:a16="http://schemas.microsoft.com/office/drawing/2014/main" id="{B4798C1B-C412-7447-874E-1CE00869AA81}"/>
              </a:ext>
            </a:extLst>
          </p:cNvPr>
          <p:cNvCxnSpPr>
            <a:cxnSpLocks/>
          </p:cNvCxnSpPr>
          <p:nvPr/>
        </p:nvCxnSpPr>
        <p:spPr>
          <a:xfrm>
            <a:off x="8124825" y="1338146"/>
            <a:ext cx="0" cy="179617"/>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 xmlns:a16="http://schemas.microsoft.com/office/drawing/2014/main" id="{03B83E8C-7797-2C41-87DE-87CC13766527}"/>
              </a:ext>
            </a:extLst>
          </p:cNvPr>
          <p:cNvSpPr/>
          <p:nvPr/>
        </p:nvSpPr>
        <p:spPr>
          <a:xfrm>
            <a:off x="8084035" y="1150122"/>
            <a:ext cx="81580" cy="8158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2" name="Straight Connector 61">
            <a:extLst>
              <a:ext uri="{FF2B5EF4-FFF2-40B4-BE49-F238E27FC236}">
                <a16:creationId xmlns="" xmlns:a16="http://schemas.microsoft.com/office/drawing/2014/main" id="{E103710B-32FE-7A47-942A-BE5A5BB86BAD}"/>
              </a:ext>
            </a:extLst>
          </p:cNvPr>
          <p:cNvCxnSpPr>
            <a:cxnSpLocks/>
          </p:cNvCxnSpPr>
          <p:nvPr/>
        </p:nvCxnSpPr>
        <p:spPr>
          <a:xfrm>
            <a:off x="8110493" y="5365964"/>
            <a:ext cx="14332" cy="3778036"/>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7718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899160" y="1633017"/>
            <a:ext cx="14889480" cy="7847918"/>
          </a:xfrm>
          <a:prstGeom prst="rect">
            <a:avLst/>
          </a:prstGeom>
        </p:spPr>
        <p:txBody>
          <a:bodyPr wrap="square">
            <a:spAutoFit/>
          </a:bodyPr>
          <a:lstStyle/>
          <a:p>
            <a:pPr marL="342900" indent="-342900" algn="jus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Notas fiscais de saída</a:t>
            </a:r>
            <a:r>
              <a:rPr lang="pt-BR" sz="2400" b="1" dirty="0" smtClean="0">
                <a:solidFill>
                  <a:srgbClr val="000000"/>
                </a:solidFill>
                <a:latin typeface="Calibri" panose="020F0502020204030204" pitchFamily="34" charset="0"/>
                <a:cs typeface="Calibri" panose="020F0502020204030204" pitchFamily="34" charset="0"/>
              </a:rPr>
              <a:t>:</a:t>
            </a:r>
          </a:p>
          <a:p>
            <a:pPr algn="just"/>
            <a:endParaRPr lang="pt-BR" sz="2400" dirty="0">
              <a:solidFill>
                <a:srgbClr val="000000"/>
              </a:solidFill>
              <a:latin typeface="Calibri" panose="020F0502020204030204" pitchFamily="34" charset="0"/>
              <a:cs typeface="Calibri" panose="020F0502020204030204" pitchFamily="34" charset="0"/>
            </a:endParaRPr>
          </a:p>
          <a:p>
            <a:pPr algn="just"/>
            <a:r>
              <a:rPr lang="pt-BR" sz="2400" b="1" dirty="0">
                <a:solidFill>
                  <a:srgbClr val="000000"/>
                </a:solidFill>
                <a:latin typeface="Calibri" panose="020F0502020204030204" pitchFamily="34" charset="0"/>
                <a:cs typeface="Calibri" panose="020F0502020204030204" pitchFamily="34" charset="0"/>
              </a:rPr>
              <a:t>Configurações para que as notas fiscais de saída apresentem em suas respectivas </a:t>
            </a:r>
            <a:r>
              <a:rPr lang="pt-BR" sz="2400" b="1" dirty="0" err="1">
                <a:solidFill>
                  <a:srgbClr val="000000"/>
                </a:solidFill>
                <a:latin typeface="Calibri" panose="020F0502020204030204" pitchFamily="34" charset="0"/>
                <a:cs typeface="Calibri" panose="020F0502020204030204" pitchFamily="34" charset="0"/>
              </a:rPr>
              <a:t>TAGs</a:t>
            </a:r>
            <a:r>
              <a:rPr lang="pt-BR" sz="2400" b="1" dirty="0">
                <a:solidFill>
                  <a:srgbClr val="000000"/>
                </a:solidFill>
                <a:latin typeface="Calibri" panose="020F0502020204030204" pitchFamily="34" charset="0"/>
                <a:cs typeface="Calibri" panose="020F0502020204030204" pitchFamily="34" charset="0"/>
              </a:rPr>
              <a:t> do XML os campos </a:t>
            </a:r>
            <a:r>
              <a:rPr lang="pt-BR" sz="2400" b="1" dirty="0" err="1">
                <a:solidFill>
                  <a:srgbClr val="000000"/>
                </a:solidFill>
                <a:latin typeface="Calibri" panose="020F0502020204030204" pitchFamily="34" charset="0"/>
                <a:cs typeface="Calibri" panose="020F0502020204030204" pitchFamily="34" charset="0"/>
              </a:rPr>
              <a:t>bc_icms_efet</a:t>
            </a:r>
            <a:r>
              <a:rPr lang="pt-BR" sz="2400" b="1" dirty="0">
                <a:solidFill>
                  <a:srgbClr val="000000"/>
                </a:solidFill>
                <a:latin typeface="Calibri" panose="020F0502020204030204" pitchFamily="34" charset="0"/>
                <a:cs typeface="Calibri" panose="020F0502020204030204" pitchFamily="34" charset="0"/>
              </a:rPr>
              <a:t>, </a:t>
            </a:r>
            <a:r>
              <a:rPr lang="pt-BR" sz="2400" b="1" dirty="0" err="1">
                <a:solidFill>
                  <a:srgbClr val="000000"/>
                </a:solidFill>
                <a:latin typeface="Calibri" panose="020F0502020204030204" pitchFamily="34" charset="0"/>
                <a:cs typeface="Calibri" panose="020F0502020204030204" pitchFamily="34" charset="0"/>
              </a:rPr>
              <a:t>aliquota_icms_efet</a:t>
            </a:r>
            <a:r>
              <a:rPr lang="pt-BR" sz="2400" b="1" dirty="0">
                <a:solidFill>
                  <a:srgbClr val="000000"/>
                </a:solidFill>
                <a:latin typeface="Calibri" panose="020F0502020204030204" pitchFamily="34" charset="0"/>
                <a:cs typeface="Calibri" panose="020F0502020204030204" pitchFamily="34" charset="0"/>
              </a:rPr>
              <a:t>, e </a:t>
            </a:r>
            <a:r>
              <a:rPr lang="pt-BR" sz="2400" b="1" dirty="0" err="1">
                <a:solidFill>
                  <a:srgbClr val="000000"/>
                </a:solidFill>
                <a:latin typeface="Calibri" panose="020F0502020204030204" pitchFamily="34" charset="0"/>
                <a:cs typeface="Calibri" panose="020F0502020204030204" pitchFamily="34" charset="0"/>
              </a:rPr>
              <a:t>val_icms_efet</a:t>
            </a:r>
            <a:r>
              <a:rPr lang="pt-BR" sz="2400" b="1" dirty="0">
                <a:solidFill>
                  <a:srgbClr val="000000"/>
                </a:solidFill>
                <a:latin typeface="Calibri" panose="020F0502020204030204" pitchFamily="34" charset="0"/>
                <a:cs typeface="Calibri" panose="020F0502020204030204" pitchFamily="34" charset="0"/>
              </a:rPr>
              <a:t> na tabela </a:t>
            </a:r>
            <a:r>
              <a:rPr lang="pt-BR" sz="2400" b="1" dirty="0" err="1">
                <a:solidFill>
                  <a:srgbClr val="000000"/>
                </a:solidFill>
                <a:latin typeface="Calibri" panose="020F0502020204030204" pitchFamily="34" charset="0"/>
                <a:cs typeface="Calibri" panose="020F0502020204030204" pitchFamily="34" charset="0"/>
              </a:rPr>
              <a:t>obf_fiscal_saida</a:t>
            </a:r>
            <a:r>
              <a:rPr lang="pt-BR" sz="2400" b="1" dirty="0">
                <a:solidFill>
                  <a:srgbClr val="000000"/>
                </a:solidFill>
                <a:latin typeface="Calibri" panose="020F0502020204030204" pitchFamily="34" charset="0"/>
                <a:cs typeface="Calibri" panose="020F0502020204030204" pitchFamily="34" charset="0"/>
              </a:rPr>
              <a:t>:</a:t>
            </a:r>
            <a:endParaRPr lang="pt-BR" sz="2400" dirty="0">
              <a:solidFill>
                <a:srgbClr val="000000"/>
              </a:solidFill>
              <a:latin typeface="Calibri" panose="020F0502020204030204" pitchFamily="34" charset="0"/>
              <a:cs typeface="Calibri" panose="020F0502020204030204" pitchFamily="34" charset="0"/>
            </a:endParaRPr>
          </a:p>
          <a:p>
            <a:pPr algn="just"/>
            <a:r>
              <a:rPr lang="pt-BR" sz="2400" dirty="0" smtClean="0">
                <a:solidFill>
                  <a:srgbClr val="000000"/>
                </a:solidFill>
                <a:latin typeface="Calibri" panose="020F0502020204030204" pitchFamily="34" charset="0"/>
                <a:cs typeface="Calibri" panose="020F0502020204030204" pitchFamily="34" charset="0"/>
              </a:rPr>
              <a:t>	Para </a:t>
            </a:r>
            <a:r>
              <a:rPr lang="pt-BR" sz="2400" dirty="0">
                <a:solidFill>
                  <a:srgbClr val="000000"/>
                </a:solidFill>
                <a:latin typeface="Calibri" panose="020F0502020204030204" pitchFamily="34" charset="0"/>
                <a:cs typeface="Calibri" panose="020F0502020204030204" pitchFamily="34" charset="0"/>
              </a:rPr>
              <a:t>que as notas fiscais de saída entrem na apuração do ressarcimento de RS, processado pele programa no programa OBF11515 , será necessário que possuam os valores de </a:t>
            </a:r>
            <a:r>
              <a:rPr lang="pt-BR" sz="2400" b="1" dirty="0">
                <a:solidFill>
                  <a:srgbClr val="000000"/>
                </a:solidFill>
                <a:latin typeface="Calibri" panose="020F0502020204030204" pitchFamily="34" charset="0"/>
                <a:cs typeface="Calibri" panose="020F0502020204030204" pitchFamily="34" charset="0"/>
              </a:rPr>
              <a:t>ICMS EFETIVO </a:t>
            </a:r>
            <a:r>
              <a:rPr lang="pt-BR" sz="2400" dirty="0">
                <a:solidFill>
                  <a:srgbClr val="000000"/>
                </a:solidFill>
                <a:latin typeface="Calibri" panose="020F0502020204030204" pitchFamily="34" charset="0"/>
                <a:cs typeface="Calibri" panose="020F0502020204030204" pitchFamily="34" charset="0"/>
              </a:rPr>
              <a:t>assim como , caso contrario não serão consideradas para o cálculo.</a:t>
            </a:r>
          </a:p>
          <a:p>
            <a:pPr algn="just"/>
            <a:r>
              <a:rPr lang="pt-BR" sz="2400" dirty="0" smtClean="0">
                <a:solidFill>
                  <a:srgbClr val="000000"/>
                </a:solidFill>
                <a:latin typeface="Calibri" panose="020F0502020204030204" pitchFamily="34" charset="0"/>
                <a:cs typeface="Calibri" panose="020F0502020204030204" pitchFamily="34" charset="0"/>
              </a:rPr>
              <a:t>	Antes </a:t>
            </a:r>
            <a:r>
              <a:rPr lang="pt-BR" sz="2400" dirty="0">
                <a:solidFill>
                  <a:srgbClr val="000000"/>
                </a:solidFill>
                <a:latin typeface="Calibri" panose="020F0502020204030204" pitchFamily="34" charset="0"/>
                <a:cs typeface="Calibri" panose="020F0502020204030204" pitchFamily="34" charset="0"/>
              </a:rPr>
              <a:t>de emitir a nota fiscal deve fazer a </a:t>
            </a:r>
            <a:r>
              <a:rPr lang="pt-BR" sz="2400" b="1" dirty="0">
                <a:solidFill>
                  <a:srgbClr val="000000"/>
                </a:solidFill>
                <a:latin typeface="Calibri" panose="020F0502020204030204" pitchFamily="34" charset="0"/>
                <a:cs typeface="Calibri" panose="020F0502020204030204" pitchFamily="34" charset="0"/>
              </a:rPr>
              <a:t>configuração com os impostos ICMS_ST e FECOMP_ST com incidência "E"</a:t>
            </a:r>
            <a:r>
              <a:rPr lang="pt-BR" sz="2400" dirty="0">
                <a:solidFill>
                  <a:srgbClr val="000000"/>
                </a:solidFill>
                <a:latin typeface="Calibri" panose="020F0502020204030204" pitchFamily="34" charset="0"/>
                <a:cs typeface="Calibri" panose="020F0502020204030204" pitchFamily="34" charset="0"/>
              </a:rPr>
              <a:t>, que será utilizado nas notas fiscais de saídas, para preencher os campos </a:t>
            </a:r>
            <a:r>
              <a:rPr lang="pt-BR" sz="2400" dirty="0" err="1">
                <a:solidFill>
                  <a:srgbClr val="000000"/>
                </a:solidFill>
                <a:latin typeface="Calibri" panose="020F0502020204030204" pitchFamily="34" charset="0"/>
                <a:cs typeface="Calibri" panose="020F0502020204030204" pitchFamily="34" charset="0"/>
              </a:rPr>
              <a:t>red_bc_icms_efet</a:t>
            </a:r>
            <a:r>
              <a:rPr lang="pt-BR" sz="2400" dirty="0">
                <a:solidFill>
                  <a:srgbClr val="000000"/>
                </a:solidFill>
                <a:latin typeface="Calibri" panose="020F0502020204030204" pitchFamily="34" charset="0"/>
                <a:cs typeface="Calibri" panose="020F0502020204030204" pitchFamily="34" charset="0"/>
              </a:rPr>
              <a:t>, </a:t>
            </a:r>
            <a:r>
              <a:rPr lang="pt-BR" sz="2400" dirty="0" err="1">
                <a:solidFill>
                  <a:srgbClr val="000000"/>
                </a:solidFill>
                <a:latin typeface="Calibri" panose="020F0502020204030204" pitchFamily="34" charset="0"/>
                <a:cs typeface="Calibri" panose="020F0502020204030204" pitchFamily="34" charset="0"/>
              </a:rPr>
              <a:t>bc_icms_efet</a:t>
            </a:r>
            <a:r>
              <a:rPr lang="pt-BR" sz="2400" dirty="0">
                <a:solidFill>
                  <a:srgbClr val="000000"/>
                </a:solidFill>
                <a:latin typeface="Calibri" panose="020F0502020204030204" pitchFamily="34" charset="0"/>
                <a:cs typeface="Calibri" panose="020F0502020204030204" pitchFamily="34" charset="0"/>
              </a:rPr>
              <a:t>, </a:t>
            </a:r>
            <a:r>
              <a:rPr lang="pt-BR" sz="2400" dirty="0" err="1">
                <a:solidFill>
                  <a:srgbClr val="000000"/>
                </a:solidFill>
                <a:latin typeface="Calibri" panose="020F0502020204030204" pitchFamily="34" charset="0"/>
                <a:cs typeface="Calibri" panose="020F0502020204030204" pitchFamily="34" charset="0"/>
              </a:rPr>
              <a:t>aliquota_icms_efet</a:t>
            </a:r>
            <a:r>
              <a:rPr lang="pt-BR" sz="2400" dirty="0">
                <a:solidFill>
                  <a:srgbClr val="000000"/>
                </a:solidFill>
                <a:latin typeface="Calibri" panose="020F0502020204030204" pitchFamily="34" charset="0"/>
                <a:cs typeface="Calibri" panose="020F0502020204030204" pitchFamily="34" charset="0"/>
              </a:rPr>
              <a:t>, e </a:t>
            </a:r>
            <a:r>
              <a:rPr lang="pt-BR" sz="2400" dirty="0" err="1">
                <a:solidFill>
                  <a:srgbClr val="000000"/>
                </a:solidFill>
                <a:latin typeface="Calibri" panose="020F0502020204030204" pitchFamily="34" charset="0"/>
                <a:cs typeface="Calibri" panose="020F0502020204030204" pitchFamily="34" charset="0"/>
              </a:rPr>
              <a:t>val_icms_efet</a:t>
            </a:r>
            <a:r>
              <a:rPr lang="pt-BR" sz="2400" dirty="0">
                <a:solidFill>
                  <a:srgbClr val="000000"/>
                </a:solidFill>
                <a:latin typeface="Calibri" panose="020F0502020204030204" pitchFamily="34" charset="0"/>
                <a:cs typeface="Calibri" panose="020F0502020204030204" pitchFamily="34" charset="0"/>
              </a:rPr>
              <a:t> assim como determinado na Instrução Normativa DRP nº 45/98, esses valores serão utilizados para apuração do ressarcimento</a:t>
            </a:r>
          </a:p>
          <a:p>
            <a:pPr algn="just"/>
            <a:endParaRPr lang="pt-BR" sz="24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 Notas fiscais de entrada</a:t>
            </a:r>
            <a:r>
              <a:rPr lang="pt-BR" sz="2400" b="1" dirty="0" smtClean="0">
                <a:solidFill>
                  <a:srgbClr val="000000"/>
                </a:solidFill>
                <a:latin typeface="Calibri" panose="020F0502020204030204" pitchFamily="34" charset="0"/>
                <a:cs typeface="Calibri" panose="020F0502020204030204" pitchFamily="34" charset="0"/>
              </a:rPr>
              <a:t>:</a:t>
            </a:r>
          </a:p>
          <a:p>
            <a:pPr algn="just"/>
            <a:endParaRPr lang="pt-BR" sz="2400" dirty="0">
              <a:solidFill>
                <a:srgbClr val="000000"/>
              </a:solidFill>
              <a:latin typeface="Calibri" panose="020F0502020204030204" pitchFamily="34" charset="0"/>
              <a:cs typeface="Calibri" panose="020F0502020204030204" pitchFamily="34" charset="0"/>
            </a:endParaRPr>
          </a:p>
          <a:p>
            <a:pPr algn="just"/>
            <a:r>
              <a:rPr lang="pt-BR" sz="2400" dirty="0" smtClean="0">
                <a:solidFill>
                  <a:srgbClr val="000000"/>
                </a:solidFill>
                <a:latin typeface="Calibri" panose="020F0502020204030204" pitchFamily="34" charset="0"/>
                <a:cs typeface="Calibri" panose="020F0502020204030204" pitchFamily="34" charset="0"/>
              </a:rPr>
              <a:t>	Quanto </a:t>
            </a:r>
            <a:r>
              <a:rPr lang="pt-BR" sz="2400" dirty="0">
                <a:solidFill>
                  <a:srgbClr val="000000"/>
                </a:solidFill>
                <a:latin typeface="Calibri" panose="020F0502020204030204" pitchFamily="34" charset="0"/>
                <a:cs typeface="Calibri" panose="020F0502020204030204" pitchFamily="34" charset="0"/>
              </a:rPr>
              <a:t>as notas fiscais de entrada que serão consideradas para apuração do ressarcimento, será sempre a </a:t>
            </a:r>
            <a:r>
              <a:rPr lang="pt-BR" sz="2400" dirty="0" err="1">
                <a:solidFill>
                  <a:srgbClr val="000000"/>
                </a:solidFill>
                <a:latin typeface="Calibri" panose="020F0502020204030204" pitchFamily="34" charset="0"/>
                <a:cs typeface="Calibri" panose="020F0502020204030204" pitchFamily="34" charset="0"/>
              </a:rPr>
              <a:t>a</a:t>
            </a:r>
            <a:r>
              <a:rPr lang="pt-BR" sz="2400" dirty="0">
                <a:solidFill>
                  <a:srgbClr val="000000"/>
                </a:solidFill>
                <a:latin typeface="Calibri" panose="020F0502020204030204" pitchFamily="34" charset="0"/>
                <a:cs typeface="Calibri" panose="020F0502020204030204" pitchFamily="34" charset="0"/>
              </a:rPr>
              <a:t> ultima que foi efetuado a entrada, que </a:t>
            </a:r>
            <a:r>
              <a:rPr lang="pt-BR" sz="2400" b="1" dirty="0">
                <a:solidFill>
                  <a:srgbClr val="000000"/>
                </a:solidFill>
                <a:latin typeface="Calibri" panose="020F0502020204030204" pitchFamily="34" charset="0"/>
                <a:cs typeface="Calibri" panose="020F0502020204030204" pitchFamily="34" charset="0"/>
              </a:rPr>
              <a:t>possua base de calculo de ICMS_ST ou ICMS_ST_DEV</a:t>
            </a:r>
            <a:r>
              <a:rPr lang="pt-BR" sz="2400" dirty="0">
                <a:solidFill>
                  <a:srgbClr val="000000"/>
                </a:solidFill>
                <a:latin typeface="Calibri" panose="020F0502020204030204" pitchFamily="34" charset="0"/>
                <a:cs typeface="Calibri" panose="020F0502020204030204" pitchFamily="34" charset="0"/>
              </a:rPr>
              <a:t>, referente ao item que está sendo processado pela nota fiscal de saída.</a:t>
            </a:r>
          </a:p>
          <a:p>
            <a:pPr algn="just"/>
            <a:r>
              <a:rPr lang="pt-BR" sz="2400" dirty="0" smtClean="0">
                <a:solidFill>
                  <a:srgbClr val="000000"/>
                </a:solidFill>
                <a:latin typeface="Calibri" panose="020F0502020204030204" pitchFamily="34" charset="0"/>
                <a:cs typeface="Calibri" panose="020F0502020204030204" pitchFamily="34" charset="0"/>
              </a:rPr>
              <a:t>	</a:t>
            </a:r>
            <a:endParaRPr lang="pt-BR" sz="2400" dirty="0">
              <a:solidFill>
                <a:srgbClr val="000000"/>
              </a:solidFill>
              <a:latin typeface="Calibri" panose="020F0502020204030204" pitchFamily="34" charset="0"/>
              <a:cs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p:txBody>
      </p:sp>
      <p:sp>
        <p:nvSpPr>
          <p:cNvPr id="5" name="Retângulo 4"/>
          <p:cNvSpPr/>
          <p:nvPr/>
        </p:nvSpPr>
        <p:spPr>
          <a:xfrm>
            <a:off x="371978" y="971298"/>
            <a:ext cx="15057119" cy="1323439"/>
          </a:xfrm>
          <a:prstGeom prst="rect">
            <a:avLst/>
          </a:prstGeom>
        </p:spPr>
        <p:txBody>
          <a:bodyPr wrap="square">
            <a:spAutoFit/>
          </a:bodyPr>
          <a:lstStyle/>
          <a:p>
            <a:pPr algn="ctr"/>
            <a:r>
              <a:rPr lang="pt-BR" sz="3200" dirty="0" smtClean="0">
                <a:solidFill>
                  <a:schemeClr val="accent5">
                    <a:lumMod val="75000"/>
                  </a:schemeClr>
                </a:solidFill>
                <a:cs typeface="Calibri" panose="020F0502020204030204" pitchFamily="34" charset="0"/>
              </a:rPr>
              <a:t>Documentos fiscais</a:t>
            </a:r>
            <a:endParaRPr lang="pt-BR" sz="3200" dirty="0">
              <a:solidFill>
                <a:schemeClr val="accent5">
                  <a:lumMod val="75000"/>
                </a:schemeClr>
              </a:solidFill>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231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899160" y="2108384"/>
            <a:ext cx="14889480" cy="6370718"/>
          </a:xfrm>
          <a:prstGeom prst="rect">
            <a:avLst/>
          </a:prstGeom>
        </p:spPr>
        <p:txBody>
          <a:bodyPr wrap="square">
            <a:spAutoFit/>
          </a:bodyPr>
          <a:lstStyle/>
          <a:p>
            <a:pPr marL="342900" indent="-342900" algn="jus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OBF12000 </a:t>
            </a:r>
            <a:r>
              <a:rPr lang="pt-BR" sz="2400" b="1" dirty="0" smtClean="0">
                <a:solidFill>
                  <a:srgbClr val="000000"/>
                </a:solidFill>
                <a:latin typeface="Calibri" panose="020F0502020204030204" pitchFamily="34" charset="0"/>
                <a:cs typeface="Calibri" panose="020F0502020204030204" pitchFamily="34" charset="0"/>
              </a:rPr>
              <a:t>Prepara </a:t>
            </a:r>
            <a:r>
              <a:rPr lang="pt-BR" sz="2400" b="1" dirty="0">
                <a:solidFill>
                  <a:srgbClr val="000000"/>
                </a:solidFill>
                <a:latin typeface="Calibri" panose="020F0502020204030204" pitchFamily="34" charset="0"/>
                <a:cs typeface="Calibri" panose="020F0502020204030204" pitchFamily="34" charset="0"/>
              </a:rPr>
              <a:t>Informações para os Livros </a:t>
            </a:r>
            <a:r>
              <a:rPr lang="pt-BR" sz="2400" b="1" dirty="0" smtClean="0">
                <a:solidFill>
                  <a:srgbClr val="000000"/>
                </a:solidFill>
                <a:latin typeface="Calibri" panose="020F0502020204030204" pitchFamily="34" charset="0"/>
                <a:cs typeface="Calibri" panose="020F0502020204030204" pitchFamily="34" charset="0"/>
              </a:rPr>
              <a:t>Fiscais:</a:t>
            </a:r>
          </a:p>
          <a:p>
            <a:pPr algn="just"/>
            <a:endParaRPr lang="pt-BR" sz="2400" dirty="0">
              <a:solidFill>
                <a:srgbClr val="000000"/>
              </a:solidFill>
              <a:latin typeface="Calibri" panose="020F0502020204030204" pitchFamily="34" charset="0"/>
              <a:cs typeface="Calibri" panose="020F0502020204030204" pitchFamily="34" charset="0"/>
            </a:endParaRPr>
          </a:p>
          <a:p>
            <a:pPr algn="just"/>
            <a:r>
              <a:rPr lang="pt-BR" sz="2400" dirty="0" smtClean="0">
                <a:solidFill>
                  <a:srgbClr val="000000"/>
                </a:solidFill>
                <a:latin typeface="Calibri" panose="020F0502020204030204" pitchFamily="34" charset="0"/>
                <a:cs typeface="Calibri" panose="020F0502020204030204" pitchFamily="34" charset="0"/>
              </a:rPr>
              <a:t>	Alterado </a:t>
            </a:r>
            <a:r>
              <a:rPr lang="pt-BR" sz="2400" dirty="0">
                <a:solidFill>
                  <a:srgbClr val="000000"/>
                </a:solidFill>
                <a:latin typeface="Calibri" panose="020F0502020204030204" pitchFamily="34" charset="0"/>
                <a:cs typeface="Calibri" panose="020F0502020204030204" pitchFamily="34" charset="0"/>
              </a:rPr>
              <a:t>o programa OBF12000 para efetuar a integração das notas fiscais de saída que foram emitidas com as </a:t>
            </a:r>
            <a:r>
              <a:rPr lang="pt-BR" sz="2400" dirty="0" err="1">
                <a:solidFill>
                  <a:srgbClr val="000000"/>
                </a:solidFill>
                <a:latin typeface="Calibri" panose="020F0502020204030204" pitchFamily="34" charset="0"/>
                <a:cs typeface="Calibri" panose="020F0502020204030204" pitchFamily="34" charset="0"/>
              </a:rPr>
              <a:t>TAGs</a:t>
            </a:r>
            <a:r>
              <a:rPr lang="pt-BR" sz="2400" dirty="0">
                <a:solidFill>
                  <a:srgbClr val="000000"/>
                </a:solidFill>
                <a:latin typeface="Calibri" panose="020F0502020204030204" pitchFamily="34" charset="0"/>
                <a:cs typeface="Calibri" panose="020F0502020204030204" pitchFamily="34" charset="0"/>
              </a:rPr>
              <a:t> referente ao ICMS Efetivo, ou seja, notas que possuam tributação </a:t>
            </a:r>
            <a:r>
              <a:rPr lang="pt-BR" sz="2400" b="1" dirty="0">
                <a:solidFill>
                  <a:srgbClr val="000000"/>
                </a:solidFill>
                <a:latin typeface="Calibri" panose="020F0502020204030204" pitchFamily="34" charset="0"/>
                <a:cs typeface="Calibri" panose="020F0502020204030204" pitchFamily="34" charset="0"/>
              </a:rPr>
              <a:t>ICMS ST</a:t>
            </a:r>
            <a:r>
              <a:rPr lang="pt-BR" sz="2400" dirty="0">
                <a:solidFill>
                  <a:srgbClr val="000000"/>
                </a:solidFill>
                <a:latin typeface="Calibri" panose="020F0502020204030204" pitchFamily="34" charset="0"/>
                <a:cs typeface="Calibri" panose="020F0502020204030204" pitchFamily="34" charset="0"/>
              </a:rPr>
              <a:t> e/ou </a:t>
            </a:r>
            <a:r>
              <a:rPr lang="pt-BR" sz="2400" b="1" dirty="0">
                <a:solidFill>
                  <a:srgbClr val="000000"/>
                </a:solidFill>
                <a:latin typeface="Calibri" panose="020F0502020204030204" pitchFamily="34" charset="0"/>
                <a:cs typeface="Calibri" panose="020F0502020204030204" pitchFamily="34" charset="0"/>
              </a:rPr>
              <a:t>FECOMP ST</a:t>
            </a:r>
            <a:r>
              <a:rPr lang="pt-BR" sz="2400" dirty="0">
                <a:solidFill>
                  <a:srgbClr val="000000"/>
                </a:solidFill>
                <a:latin typeface="Calibri" panose="020F0502020204030204" pitchFamily="34" charset="0"/>
                <a:cs typeface="Calibri" panose="020F0502020204030204" pitchFamily="34" charset="0"/>
              </a:rPr>
              <a:t> com incidência </a:t>
            </a:r>
            <a:r>
              <a:rPr lang="pt-BR" sz="2400" b="1" dirty="0">
                <a:solidFill>
                  <a:srgbClr val="000000"/>
                </a:solidFill>
                <a:latin typeface="Calibri" panose="020F0502020204030204" pitchFamily="34" charset="0"/>
                <a:cs typeface="Calibri" panose="020F0502020204030204" pitchFamily="34" charset="0"/>
              </a:rPr>
              <a:t>"E - Efetivo" </a:t>
            </a:r>
            <a:r>
              <a:rPr lang="pt-BR" sz="2400" dirty="0">
                <a:solidFill>
                  <a:srgbClr val="000000"/>
                </a:solidFill>
                <a:latin typeface="Calibri" panose="020F0502020204030204" pitchFamily="34" charset="0"/>
                <a:cs typeface="Calibri" panose="020F0502020204030204" pitchFamily="34" charset="0"/>
              </a:rPr>
              <a:t>parametrizada no VDP0696.</a:t>
            </a:r>
          </a:p>
          <a:p>
            <a:pPr algn="just"/>
            <a:endParaRPr lang="pt-BR" sz="2400" b="1" dirty="0" smtClean="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smtClean="0">
                <a:solidFill>
                  <a:srgbClr val="000000"/>
                </a:solidFill>
                <a:latin typeface="Calibri" panose="020F0502020204030204" pitchFamily="34" charset="0"/>
                <a:cs typeface="Calibri" panose="020F0502020204030204" pitchFamily="34" charset="0"/>
              </a:rPr>
              <a:t>Configurações </a:t>
            </a:r>
            <a:r>
              <a:rPr lang="pt-BR" sz="2400" b="1" dirty="0">
                <a:solidFill>
                  <a:srgbClr val="000000"/>
                </a:solidFill>
                <a:latin typeface="Calibri" panose="020F0502020204030204" pitchFamily="34" charset="0"/>
                <a:cs typeface="Calibri" panose="020F0502020204030204" pitchFamily="34" charset="0"/>
              </a:rPr>
              <a:t>para exceções das notas de entradas</a:t>
            </a:r>
            <a:r>
              <a:rPr lang="pt-BR" sz="2400" b="1" dirty="0" smtClean="0">
                <a:solidFill>
                  <a:srgbClr val="000000"/>
                </a:solidFill>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endParaRPr lang="pt-BR" sz="2400" dirty="0">
              <a:solidFill>
                <a:srgbClr val="000000"/>
              </a:solidFill>
              <a:latin typeface="Calibri" panose="020F0502020204030204" pitchFamily="34" charset="0"/>
              <a:cs typeface="Calibri" panose="020F0502020204030204" pitchFamily="34" charset="0"/>
            </a:endParaRPr>
          </a:p>
          <a:p>
            <a:pPr algn="just"/>
            <a:r>
              <a:rPr lang="pt-BR" sz="2400" b="1" dirty="0">
                <a:solidFill>
                  <a:srgbClr val="000000"/>
                </a:solidFill>
                <a:latin typeface="Calibri" panose="020F0502020204030204" pitchFamily="34" charset="0"/>
                <a:cs typeface="Calibri" panose="020F0502020204030204" pitchFamily="34" charset="0"/>
              </a:rPr>
              <a:t>VDP10005</a:t>
            </a:r>
            <a:r>
              <a:rPr lang="pt-BR" sz="2400" dirty="0">
                <a:solidFill>
                  <a:srgbClr val="000000"/>
                </a:solidFill>
                <a:latin typeface="Calibri" panose="020F0502020204030204" pitchFamily="34" charset="0"/>
                <a:cs typeface="Calibri" panose="020F0502020204030204" pitchFamily="34" charset="0"/>
              </a:rPr>
              <a:t>: Criar o grupo fiscal com as </a:t>
            </a:r>
            <a:r>
              <a:rPr lang="pt-BR" sz="2400" b="1" dirty="0" err="1">
                <a:solidFill>
                  <a:srgbClr val="000000"/>
                </a:solidFill>
                <a:latin typeface="Calibri" panose="020F0502020204030204" pitchFamily="34" charset="0"/>
                <a:cs typeface="Calibri" panose="020F0502020204030204" pitchFamily="34" charset="0"/>
              </a:rPr>
              <a:t>CFOPs</a:t>
            </a:r>
            <a:r>
              <a:rPr lang="pt-BR" sz="2400" dirty="0">
                <a:solidFill>
                  <a:srgbClr val="000000"/>
                </a:solidFill>
                <a:latin typeface="Calibri" panose="020F0502020204030204" pitchFamily="34" charset="0"/>
                <a:cs typeface="Calibri" panose="020F0502020204030204" pitchFamily="34" charset="0"/>
              </a:rPr>
              <a:t> de Entrada que não devem ser consideradas no relacionamento da Nota de Venda com a última nota de entrada referente ao mesmo item. Deve ser utilizado o indicador igual a 3 (CFOP de Entrada</a:t>
            </a:r>
            <a:r>
              <a:rPr lang="pt-BR" sz="2400" dirty="0" smtClean="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LOG00087</a:t>
            </a:r>
            <a:r>
              <a:rPr lang="pt-BR" sz="2400" dirty="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"Grupo Fiscal de Exceções por CFOP de Entrada para Ressarcimento ICMS </a:t>
            </a:r>
            <a:r>
              <a:rPr lang="pt-BR" sz="2400" b="1" dirty="0" smtClean="0">
                <a:solidFill>
                  <a:srgbClr val="000000"/>
                </a:solidFill>
                <a:latin typeface="Calibri" panose="020F0502020204030204" pitchFamily="34" charset="0"/>
                <a:cs typeface="Calibri" panose="020F0502020204030204" pitchFamily="34" charset="0"/>
              </a:rPr>
              <a:t>ST“</a:t>
            </a:r>
          </a:p>
          <a:p>
            <a:pPr algn="just"/>
            <a:endParaRPr lang="pt-BR" sz="2400" dirty="0">
              <a:solidFill>
                <a:srgbClr val="000000"/>
              </a:solidFill>
              <a:latin typeface="Calibri" panose="020F0502020204030204" pitchFamily="34" charset="0"/>
              <a:cs typeface="Calibri" panose="020F0502020204030204" pitchFamily="34" charset="0"/>
            </a:endParaRPr>
          </a:p>
          <a:p>
            <a:pPr algn="just"/>
            <a:r>
              <a:rPr lang="pt-BR" sz="2400" b="1" dirty="0">
                <a:solidFill>
                  <a:srgbClr val="000000"/>
                </a:solidFill>
                <a:latin typeface="Calibri" panose="020F0502020204030204" pitchFamily="34" charset="0"/>
                <a:cs typeface="Calibri" panose="020F0502020204030204" pitchFamily="34" charset="0"/>
              </a:rPr>
              <a:t>VDP10005</a:t>
            </a:r>
            <a:r>
              <a:rPr lang="pt-BR" sz="2400" dirty="0">
                <a:solidFill>
                  <a:srgbClr val="000000"/>
                </a:solidFill>
                <a:latin typeface="Calibri" panose="020F0502020204030204" pitchFamily="34" charset="0"/>
                <a:cs typeface="Calibri" panose="020F0502020204030204" pitchFamily="34" charset="0"/>
              </a:rPr>
              <a:t>: Criar o grupo fiscal com os </a:t>
            </a:r>
            <a:r>
              <a:rPr lang="pt-BR" sz="2400" b="1" dirty="0">
                <a:solidFill>
                  <a:srgbClr val="000000"/>
                </a:solidFill>
                <a:latin typeface="Calibri" panose="020F0502020204030204" pitchFamily="34" charset="0"/>
                <a:cs typeface="Calibri" panose="020F0502020204030204" pitchFamily="34" charset="0"/>
              </a:rPr>
              <a:t>Grupos de Despesas </a:t>
            </a:r>
            <a:r>
              <a:rPr lang="pt-BR" sz="2400" dirty="0">
                <a:solidFill>
                  <a:srgbClr val="000000"/>
                </a:solidFill>
                <a:latin typeface="Calibri" panose="020F0502020204030204" pitchFamily="34" charset="0"/>
                <a:cs typeface="Calibri" panose="020F0502020204030204" pitchFamily="34" charset="0"/>
              </a:rPr>
              <a:t>que não devem ser consideradas no relacionamento da Nota de Venda com a última nota de entrada referente ao mesmo item. Deve ser utilizado o indicador igual a 5 (Grupo de Despesa</a:t>
            </a:r>
            <a:r>
              <a:rPr lang="pt-BR" sz="2400" dirty="0" smtClean="0">
                <a:solidFill>
                  <a:srgbClr val="000000"/>
                </a:solidFill>
                <a:latin typeface="Calibri" panose="020F0502020204030204" pitchFamily="34" charset="0"/>
                <a:cs typeface="Calibri" panose="020F0502020204030204" pitchFamily="34" charset="0"/>
              </a:rPr>
              <a:t>).</a:t>
            </a:r>
            <a:r>
              <a:rPr lang="pt-BR" sz="2400" dirty="0">
                <a:solidFill>
                  <a:srgbClr val="000000"/>
                </a:solidFill>
                <a:latin typeface="Calibri" panose="020F0502020204030204" pitchFamily="34" charset="0"/>
                <a:cs typeface="Calibri" panose="020F0502020204030204" pitchFamily="34" charset="0"/>
              </a:rPr>
              <a:t> </a:t>
            </a:r>
            <a:r>
              <a:rPr lang="pt-BR" sz="2400" b="1" dirty="0" smtClean="0">
                <a:solidFill>
                  <a:srgbClr val="000000"/>
                </a:solidFill>
                <a:latin typeface="Calibri" panose="020F0502020204030204" pitchFamily="34" charset="0"/>
                <a:cs typeface="Calibri" panose="020F0502020204030204" pitchFamily="34" charset="0"/>
              </a:rPr>
              <a:t>LOG00087</a:t>
            </a:r>
            <a:r>
              <a:rPr lang="pt-BR" sz="2400" dirty="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"Grupo Fiscal de Exceções por Grupo Despesa para Ressarcimento ICMS ST</a:t>
            </a:r>
            <a:r>
              <a:rPr lang="pt-BR" sz="2400" b="1" dirty="0" smtClean="0">
                <a:solidFill>
                  <a:srgbClr val="000000"/>
                </a:solidFill>
                <a:latin typeface="Calibri" panose="020F0502020204030204" pitchFamily="34" charset="0"/>
                <a:cs typeface="Calibri" panose="020F0502020204030204" pitchFamily="34" charset="0"/>
              </a:rPr>
              <a:t>"</a:t>
            </a:r>
            <a:r>
              <a:rPr lang="pt-BR" sz="2400" dirty="0" smtClean="0">
                <a:solidFill>
                  <a:srgbClr val="000000"/>
                </a:solidFill>
                <a:latin typeface="Calibri" panose="020F0502020204030204" pitchFamily="34" charset="0"/>
                <a:cs typeface="Calibri" panose="020F0502020204030204" pitchFamily="34" charset="0"/>
              </a:rPr>
              <a:t>:</a:t>
            </a:r>
            <a:endParaRPr lang="pt-BR" dirty="0">
              <a:solidFill>
                <a:schemeClr val="bg2">
                  <a:lumMod val="50000"/>
                </a:schemeClr>
              </a:solidFill>
              <a:latin typeface="Calibri" panose="020F0502020204030204" pitchFamily="34" charset="0"/>
            </a:endParaRPr>
          </a:p>
          <a:p>
            <a:pPr algn="just"/>
            <a:endParaRPr lang="pt-BR" b="1" dirty="0" smtClean="0">
              <a:solidFill>
                <a:schemeClr val="bg2">
                  <a:lumMod val="50000"/>
                </a:schemeClr>
              </a:solidFill>
              <a:latin typeface="Calibri" panose="020F0502020204030204" pitchFamily="34" charset="0"/>
              <a:cs typeface="Calibri" panose="020F0502020204030204" pitchFamily="34" charset="0"/>
            </a:endParaRPr>
          </a:p>
          <a:p>
            <a:pPr algn="just"/>
            <a:r>
              <a:rPr lang="pt-BR" b="1" dirty="0" smtClean="0">
                <a:solidFill>
                  <a:srgbClr val="000000"/>
                </a:solidFill>
                <a:latin typeface="Calibri" panose="020F0502020204030204" pitchFamily="34" charset="0"/>
                <a:cs typeface="Calibri" panose="020F0502020204030204" pitchFamily="34" charset="0"/>
              </a:rPr>
              <a:t> </a:t>
            </a:r>
            <a:endParaRPr lang="pt-BR" dirty="0" smtClean="0">
              <a:solidFill>
                <a:srgbClr val="000000"/>
              </a:solidFill>
              <a:latin typeface="Calibri" panose="020F0502020204030204" pitchFamily="34" charset="0"/>
              <a:cs typeface="Calibri" panose="020F0502020204030204" pitchFamily="34" charset="0"/>
            </a:endParaRPr>
          </a:p>
        </p:txBody>
      </p:sp>
      <p:sp>
        <p:nvSpPr>
          <p:cNvPr id="5" name="Retângulo 4"/>
          <p:cNvSpPr/>
          <p:nvPr/>
        </p:nvSpPr>
        <p:spPr>
          <a:xfrm>
            <a:off x="371978" y="971298"/>
            <a:ext cx="15057119" cy="1323439"/>
          </a:xfrm>
          <a:prstGeom prst="rect">
            <a:avLst/>
          </a:prstGeom>
        </p:spPr>
        <p:txBody>
          <a:bodyPr wrap="square">
            <a:spAutoFit/>
          </a:bodyPr>
          <a:lstStyle/>
          <a:p>
            <a:pPr algn="ctr"/>
            <a:r>
              <a:rPr lang="pt-BR" sz="3200" dirty="0" smtClean="0">
                <a:solidFill>
                  <a:schemeClr val="accent5">
                    <a:lumMod val="75000"/>
                  </a:schemeClr>
                </a:solidFill>
                <a:cs typeface="Calibri" panose="020F0502020204030204" pitchFamily="34" charset="0"/>
              </a:rPr>
              <a:t>Configurações necessárias para apuração</a:t>
            </a:r>
            <a:endParaRPr lang="pt-BR" sz="3200" dirty="0">
              <a:solidFill>
                <a:schemeClr val="accent5">
                  <a:lumMod val="75000"/>
                </a:schemeClr>
              </a:solidFill>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9261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815340" y="1333586"/>
            <a:ext cx="14889480" cy="7477688"/>
          </a:xfrm>
          <a:prstGeom prst="rect">
            <a:avLst/>
          </a:prstGeom>
        </p:spPr>
        <p:txBody>
          <a:bodyPr wrap="square">
            <a:spAutoFit/>
          </a:bodyPr>
          <a:lstStyle/>
          <a:p>
            <a:pPr marL="342900" indent="-342900" algn="just">
              <a:buFont typeface="Arial" panose="020B0604020202020204" pitchFamily="34" charset="0"/>
              <a:buChar char="•"/>
            </a:pPr>
            <a:r>
              <a:rPr lang="pt-BR" sz="2400" b="1" dirty="0">
                <a:solidFill>
                  <a:srgbClr val="000000"/>
                </a:solidFill>
                <a:latin typeface="Calibri" panose="020F0502020204030204" pitchFamily="34" charset="0"/>
                <a:cs typeface="Calibri" panose="020F0502020204030204" pitchFamily="34" charset="0"/>
              </a:rPr>
              <a:t>OBF11515 </a:t>
            </a:r>
            <a:r>
              <a:rPr lang="pt-BR" sz="2400" b="1" dirty="0" smtClean="0">
                <a:solidFill>
                  <a:srgbClr val="000000"/>
                </a:solidFill>
                <a:latin typeface="Calibri" panose="020F0502020204030204" pitchFamily="34" charset="0"/>
                <a:cs typeface="Calibri" panose="020F0502020204030204" pitchFamily="34" charset="0"/>
              </a:rPr>
              <a:t>- </a:t>
            </a:r>
            <a:r>
              <a:rPr lang="pt-BR" sz="2400" b="1" dirty="0" err="1" smtClean="0">
                <a:solidFill>
                  <a:srgbClr val="000000"/>
                </a:solidFill>
                <a:latin typeface="Calibri" panose="020F0502020204030204" pitchFamily="34" charset="0"/>
                <a:cs typeface="Calibri" panose="020F0502020204030204" pitchFamily="34" charset="0"/>
              </a:rPr>
              <a:t>Cockpit</a:t>
            </a:r>
            <a:r>
              <a:rPr lang="pt-BR" sz="2400" b="1" dirty="0" smtClean="0">
                <a:solidFill>
                  <a:srgbClr val="000000"/>
                </a:solidFill>
                <a:latin typeface="Calibri" panose="020F0502020204030204" pitchFamily="34" charset="0"/>
                <a:cs typeface="Calibri" panose="020F0502020204030204" pitchFamily="34" charset="0"/>
              </a:rPr>
              <a:t> </a:t>
            </a:r>
            <a:r>
              <a:rPr lang="pt-BR" sz="2400" b="1" dirty="0">
                <a:solidFill>
                  <a:srgbClr val="000000"/>
                </a:solidFill>
                <a:latin typeface="Calibri" panose="020F0502020204030204" pitchFamily="34" charset="0"/>
                <a:cs typeface="Calibri" panose="020F0502020204030204" pitchFamily="34" charset="0"/>
              </a:rPr>
              <a:t>para a apuração de Ressarcimento ICMS ST - RS Não </a:t>
            </a:r>
            <a:r>
              <a:rPr lang="pt-BR" sz="2400" b="1" dirty="0" smtClean="0">
                <a:solidFill>
                  <a:srgbClr val="000000"/>
                </a:solidFill>
                <a:latin typeface="Calibri" panose="020F0502020204030204" pitchFamily="34" charset="0"/>
                <a:cs typeface="Calibri" panose="020F0502020204030204" pitchFamily="34" charset="0"/>
              </a:rPr>
              <a:t>Varejista</a:t>
            </a:r>
          </a:p>
          <a:p>
            <a:pPr marL="342900" indent="-342900" algn="just">
              <a:buFont typeface="Arial" panose="020B0604020202020204" pitchFamily="34" charset="0"/>
              <a:buChar char="•"/>
            </a:pPr>
            <a:endParaRPr lang="pt-BR" b="1"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b="1" dirty="0" smtClean="0">
                <a:solidFill>
                  <a:srgbClr val="000000"/>
                </a:solidFill>
                <a:latin typeface="Calibri" panose="020F0502020204030204" pitchFamily="34" charset="0"/>
                <a:cs typeface="Calibri" panose="020F0502020204030204" pitchFamily="34" charset="0"/>
              </a:rPr>
              <a:t>OBF11512 - Configurações </a:t>
            </a:r>
            <a:r>
              <a:rPr lang="pt-BR" b="1" dirty="0">
                <a:solidFill>
                  <a:srgbClr val="000000"/>
                </a:solidFill>
                <a:latin typeface="Calibri" panose="020F0502020204030204" pitchFamily="34" charset="0"/>
                <a:cs typeface="Calibri" panose="020F0502020204030204" pitchFamily="34" charset="0"/>
              </a:rPr>
              <a:t>dos códigos de </a:t>
            </a:r>
            <a:r>
              <a:rPr lang="pt-BR" b="1" dirty="0" smtClean="0">
                <a:solidFill>
                  <a:srgbClr val="000000"/>
                </a:solidFill>
                <a:latin typeface="Calibri" panose="020F0502020204030204" pitchFamily="34" charset="0"/>
                <a:cs typeface="Calibri" panose="020F0502020204030204" pitchFamily="34" charset="0"/>
              </a:rPr>
              <a:t>ajustes:</a:t>
            </a:r>
          </a:p>
          <a:p>
            <a:pPr marL="342900" indent="-342900" algn="just">
              <a:buFont typeface="Arial" panose="020B0604020202020204" pitchFamily="34" charset="0"/>
              <a:buChar char="•"/>
            </a:pPr>
            <a:endParaRPr lang="pt-BR" b="1" dirty="0" smtClean="0">
              <a:solidFill>
                <a:srgbClr val="000000"/>
              </a:solidFill>
              <a:latin typeface="Calibri" panose="020F0502020204030204" pitchFamily="34" charset="0"/>
              <a:cs typeface="Calibri" panose="020F0502020204030204" pitchFamily="34" charset="0"/>
            </a:endParaRP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Débito pelas Saídas (</a:t>
            </a:r>
            <a:r>
              <a:rPr lang="pt-BR" dirty="0" smtClean="0">
                <a:solidFill>
                  <a:srgbClr val="000000"/>
                </a:solidFill>
                <a:latin typeface="Calibri" panose="020F0502020204030204" pitchFamily="34" charset="0"/>
                <a:cs typeface="Calibri" panose="020F0502020204030204" pitchFamily="34" charset="0"/>
              </a:rPr>
              <a:t>1921): </a:t>
            </a:r>
            <a:r>
              <a:rPr lang="pt-BR" b="1" dirty="0" smtClean="0">
                <a:solidFill>
                  <a:srgbClr val="000000"/>
                </a:solidFill>
                <a:latin typeface="Calibri" panose="020F0502020204030204" pitchFamily="34" charset="0"/>
                <a:cs typeface="Calibri" panose="020F0502020204030204" pitchFamily="34" charset="0"/>
              </a:rPr>
              <a:t>RS001920</a:t>
            </a: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Crédito correspondente Entrada (</a:t>
            </a:r>
            <a:r>
              <a:rPr lang="pt-BR" dirty="0" smtClean="0">
                <a:solidFill>
                  <a:srgbClr val="000000"/>
                </a:solidFill>
                <a:latin typeface="Calibri" panose="020F0502020204030204" pitchFamily="34" charset="0"/>
                <a:cs typeface="Calibri" panose="020F0502020204030204" pitchFamily="34" charset="0"/>
              </a:rPr>
              <a:t>1921): </a:t>
            </a:r>
            <a:r>
              <a:rPr lang="pt-BR" b="1" dirty="0" smtClean="0">
                <a:solidFill>
                  <a:srgbClr val="000000"/>
                </a:solidFill>
                <a:latin typeface="Calibri" panose="020F0502020204030204" pitchFamily="34" charset="0"/>
                <a:cs typeface="Calibri" panose="020F0502020204030204" pitchFamily="34" charset="0"/>
              </a:rPr>
              <a:t>RS021922</a:t>
            </a: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Estorno ICMS a Restituir (</a:t>
            </a:r>
            <a:r>
              <a:rPr lang="pt-BR" dirty="0" smtClean="0">
                <a:solidFill>
                  <a:srgbClr val="000000"/>
                </a:solidFill>
                <a:latin typeface="Calibri" panose="020F0502020204030204" pitchFamily="34" charset="0"/>
                <a:cs typeface="Calibri" panose="020F0502020204030204" pitchFamily="34" charset="0"/>
              </a:rPr>
              <a:t>1921): </a:t>
            </a:r>
            <a:r>
              <a:rPr lang="pt-BR" b="1" dirty="0" smtClean="0">
                <a:solidFill>
                  <a:srgbClr val="000000"/>
                </a:solidFill>
                <a:latin typeface="Calibri" panose="020F0502020204030204" pitchFamily="34" charset="0"/>
                <a:cs typeface="Calibri" panose="020F0502020204030204" pitchFamily="34" charset="0"/>
              </a:rPr>
              <a:t>RS011921</a:t>
            </a: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Estorno ICMS a Complementar (</a:t>
            </a:r>
            <a:r>
              <a:rPr lang="pt-BR" dirty="0" smtClean="0">
                <a:solidFill>
                  <a:srgbClr val="000000"/>
                </a:solidFill>
                <a:latin typeface="Calibri" panose="020F0502020204030204" pitchFamily="34" charset="0"/>
                <a:cs typeface="Calibri" panose="020F0502020204030204" pitchFamily="34" charset="0"/>
              </a:rPr>
              <a:t>1921): </a:t>
            </a:r>
            <a:r>
              <a:rPr lang="pt-BR" b="1" dirty="0" smtClean="0">
                <a:solidFill>
                  <a:srgbClr val="000000"/>
                </a:solidFill>
                <a:latin typeface="Calibri" panose="020F0502020204030204" pitchFamily="34" charset="0"/>
                <a:cs typeface="Calibri" panose="020F0502020204030204" pitchFamily="34" charset="0"/>
              </a:rPr>
              <a:t>RS041921</a:t>
            </a: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Valor Restituir (</a:t>
            </a:r>
            <a:r>
              <a:rPr lang="pt-BR" dirty="0" smtClean="0">
                <a:solidFill>
                  <a:srgbClr val="000000"/>
                </a:solidFill>
                <a:latin typeface="Calibri" panose="020F0502020204030204" pitchFamily="34" charset="0"/>
                <a:cs typeface="Calibri" panose="020F0502020204030204" pitchFamily="34" charset="0"/>
              </a:rPr>
              <a:t>E220): </a:t>
            </a:r>
            <a:r>
              <a:rPr lang="pt-BR" b="1" dirty="0" smtClean="0">
                <a:solidFill>
                  <a:srgbClr val="000000"/>
                </a:solidFill>
                <a:latin typeface="Calibri" panose="020F0502020204030204" pitchFamily="34" charset="0"/>
                <a:cs typeface="Calibri" panose="020F0502020204030204" pitchFamily="34" charset="0"/>
              </a:rPr>
              <a:t>RS121921</a:t>
            </a:r>
          </a:p>
          <a:p>
            <a:pPr algn="just"/>
            <a:r>
              <a:rPr lang="pt-BR" dirty="0" smtClean="0">
                <a:solidFill>
                  <a:srgbClr val="000000"/>
                </a:solidFill>
                <a:latin typeface="Calibri" panose="020F0502020204030204" pitchFamily="34" charset="0"/>
                <a:cs typeface="Calibri" panose="020F0502020204030204" pitchFamily="34" charset="0"/>
              </a:rPr>
              <a:t>Código </a:t>
            </a:r>
            <a:r>
              <a:rPr lang="pt-BR" dirty="0">
                <a:solidFill>
                  <a:srgbClr val="000000"/>
                </a:solidFill>
                <a:latin typeface="Calibri" panose="020F0502020204030204" pitchFamily="34" charset="0"/>
                <a:cs typeface="Calibri" panose="020F0502020204030204" pitchFamily="34" charset="0"/>
              </a:rPr>
              <a:t>Ajuste referente ao Valor a complementar (E220</a:t>
            </a:r>
            <a:r>
              <a:rPr lang="pt-BR" dirty="0" smtClean="0">
                <a:solidFill>
                  <a:srgbClr val="000000"/>
                </a:solidFill>
                <a:latin typeface="Calibri" panose="020F0502020204030204" pitchFamily="34" charset="0"/>
                <a:cs typeface="Calibri" panose="020F0502020204030204" pitchFamily="34" charset="0"/>
              </a:rPr>
              <a:t>): </a:t>
            </a:r>
            <a:r>
              <a:rPr lang="pt-BR" b="1" dirty="0" smtClean="0">
                <a:solidFill>
                  <a:srgbClr val="000000"/>
                </a:solidFill>
                <a:latin typeface="Calibri" panose="020F0502020204030204" pitchFamily="34" charset="0"/>
                <a:cs typeface="Calibri" panose="020F0502020204030204" pitchFamily="34" charset="0"/>
              </a:rPr>
              <a:t>RS101921</a:t>
            </a:r>
          </a:p>
          <a:p>
            <a:pPr algn="just"/>
            <a:endParaRPr lang="pt-BR" b="1" dirty="0">
              <a:solidFill>
                <a:srgbClr val="000000"/>
              </a:solidFill>
              <a:latin typeface="Calibri" panose="020F0502020204030204" pitchFamily="34" charset="0"/>
              <a:cs typeface="Calibri" panose="020F0502020204030204" pitchFamily="34" charset="0"/>
            </a:endParaRPr>
          </a:p>
          <a:p>
            <a:pPr algn="just"/>
            <a:r>
              <a:rPr lang="pt-BR" sz="2400" b="1" dirty="0">
                <a:solidFill>
                  <a:srgbClr val="000000"/>
                </a:solidFill>
                <a:latin typeface="Calibri" panose="020F0502020204030204" pitchFamily="34" charset="0"/>
                <a:cs typeface="Calibri" panose="020F0502020204030204" pitchFamily="34" charset="0"/>
              </a:rPr>
              <a:t>OBF11514 </a:t>
            </a:r>
            <a:r>
              <a:rPr lang="pt-BR" sz="2400" b="1" dirty="0" smtClean="0">
                <a:solidFill>
                  <a:srgbClr val="000000"/>
                </a:solidFill>
                <a:latin typeface="Calibri" panose="020F0502020204030204" pitchFamily="34" charset="0"/>
                <a:cs typeface="Calibri" panose="020F0502020204030204" pitchFamily="34" charset="0"/>
              </a:rPr>
              <a:t> - Seleção </a:t>
            </a:r>
            <a:r>
              <a:rPr lang="pt-BR" sz="2400" b="1" dirty="0">
                <a:solidFill>
                  <a:srgbClr val="000000"/>
                </a:solidFill>
                <a:latin typeface="Calibri" panose="020F0502020204030204" pitchFamily="34" charset="0"/>
                <a:cs typeface="Calibri" panose="020F0502020204030204" pitchFamily="34" charset="0"/>
              </a:rPr>
              <a:t>de Notas Fiscais com direito Ressarcimento ICMS ST - RS Não </a:t>
            </a:r>
            <a:r>
              <a:rPr lang="pt-BR" sz="2400" b="1" dirty="0" smtClean="0">
                <a:solidFill>
                  <a:srgbClr val="000000"/>
                </a:solidFill>
                <a:latin typeface="Calibri" panose="020F0502020204030204" pitchFamily="34" charset="0"/>
                <a:cs typeface="Calibri" panose="020F0502020204030204" pitchFamily="34" charset="0"/>
              </a:rPr>
              <a:t>Varejista:</a:t>
            </a:r>
          </a:p>
          <a:p>
            <a:pPr algn="just"/>
            <a:endParaRPr lang="pt-BR" sz="2400" b="1" dirty="0" smtClean="0">
              <a:solidFill>
                <a:srgbClr val="000000"/>
              </a:solidFill>
              <a:latin typeface="Calibri" panose="020F0502020204030204" pitchFamily="34" charset="0"/>
              <a:cs typeface="Calibri" panose="020F0502020204030204" pitchFamily="34" charset="0"/>
            </a:endParaRPr>
          </a:p>
          <a:p>
            <a:pPr algn="just"/>
            <a:r>
              <a:rPr lang="pt-BR" sz="2400" dirty="0">
                <a:solidFill>
                  <a:srgbClr val="000000"/>
                </a:solidFill>
                <a:latin typeface="Calibri" panose="020F0502020204030204" pitchFamily="34" charset="0"/>
                <a:cs typeface="Calibri" panose="020F0502020204030204" pitchFamily="34" charset="0"/>
              </a:rPr>
              <a:t>Para fazer o processamento da apuração, precisa ser selecionado em tela quais notas de saída serão consideradas para o cálculo. </a:t>
            </a:r>
            <a:r>
              <a:rPr lang="pt-BR" sz="2400" dirty="0" smtClean="0">
                <a:solidFill>
                  <a:srgbClr val="000000"/>
                </a:solidFill>
                <a:latin typeface="Calibri" panose="020F0502020204030204" pitchFamily="34" charset="0"/>
                <a:cs typeface="Calibri" panose="020F0502020204030204" pitchFamily="34" charset="0"/>
              </a:rPr>
              <a:t>O </a:t>
            </a:r>
            <a:r>
              <a:rPr lang="pt-BR" sz="2400" dirty="0">
                <a:solidFill>
                  <a:srgbClr val="000000"/>
                </a:solidFill>
                <a:latin typeface="Calibri" panose="020F0502020204030204" pitchFamily="34" charset="0"/>
                <a:cs typeface="Calibri" panose="020F0502020204030204" pitchFamily="34" charset="0"/>
              </a:rPr>
              <a:t>valor presumido ( crédito ) será calculado no processamento da apuração, sempre buscando a base de calculo unitária do ICMS_ST ou ICMS_ST_DEV da ultima entrada referente ao mesmo item, multiplicado pela quantidade de saída desse item, e o resultado  será multiplicado pela alíquota interna do item, obtendo o valor presumido proporcional a quantidade de saída. Não serão considerados para apuração os </a:t>
            </a:r>
            <a:r>
              <a:rPr lang="pt-BR" sz="2400" dirty="0" err="1">
                <a:solidFill>
                  <a:srgbClr val="000000"/>
                </a:solidFill>
                <a:latin typeface="Calibri" panose="020F0502020204030204" pitchFamily="34" charset="0"/>
                <a:cs typeface="Calibri" panose="020F0502020204030204" pitchFamily="34" charset="0"/>
              </a:rPr>
              <a:t>CFOPs</a:t>
            </a:r>
            <a:r>
              <a:rPr lang="pt-BR" sz="2400" dirty="0">
                <a:solidFill>
                  <a:srgbClr val="000000"/>
                </a:solidFill>
                <a:latin typeface="Calibri" panose="020F0502020204030204" pitchFamily="34" charset="0"/>
                <a:cs typeface="Calibri" panose="020F0502020204030204" pitchFamily="34" charset="0"/>
              </a:rPr>
              <a:t> e os grupos de despesas cadastrados no grupo fiscal de exceções  de entrada conforme informados na tela de configuração do programa </a:t>
            </a:r>
            <a:r>
              <a:rPr lang="pt-BR" sz="2400" b="1" dirty="0">
                <a:solidFill>
                  <a:srgbClr val="000000"/>
                </a:solidFill>
                <a:latin typeface="Calibri" panose="020F0502020204030204" pitchFamily="34" charset="0"/>
                <a:cs typeface="Calibri" panose="020F0502020204030204" pitchFamily="34" charset="0"/>
              </a:rPr>
              <a:t>OBF11512</a:t>
            </a:r>
            <a:r>
              <a:rPr lang="pt-BR" sz="2400" dirty="0">
                <a:solidFill>
                  <a:srgbClr val="000000"/>
                </a:solidFill>
                <a:latin typeface="Calibri" panose="020F0502020204030204" pitchFamily="34" charset="0"/>
                <a:cs typeface="Calibri" panose="020F0502020204030204" pitchFamily="34" charset="0"/>
              </a:rPr>
              <a:t>. </a:t>
            </a:r>
            <a:r>
              <a:rPr lang="pt-BR" dirty="0"/>
              <a:t>  </a:t>
            </a:r>
            <a:endParaRPr lang="pt-BR" b="1" dirty="0" smtClean="0">
              <a:solidFill>
                <a:srgbClr val="000000"/>
              </a:solidFill>
              <a:latin typeface="Calibri" panose="020F0502020204030204" pitchFamily="34" charset="0"/>
              <a:cs typeface="Calibri" panose="020F0502020204030204" pitchFamily="34" charset="0"/>
            </a:endParaRPr>
          </a:p>
        </p:txBody>
      </p:sp>
      <p:sp>
        <p:nvSpPr>
          <p:cNvPr id="5" name="Retângulo 4"/>
          <p:cNvSpPr/>
          <p:nvPr/>
        </p:nvSpPr>
        <p:spPr>
          <a:xfrm>
            <a:off x="731521" y="660562"/>
            <a:ext cx="15057119" cy="1323439"/>
          </a:xfrm>
          <a:prstGeom prst="rect">
            <a:avLst/>
          </a:prstGeom>
        </p:spPr>
        <p:txBody>
          <a:bodyPr wrap="square">
            <a:spAutoFit/>
          </a:bodyPr>
          <a:lstStyle/>
          <a:p>
            <a:pPr algn="ctr"/>
            <a:r>
              <a:rPr lang="pt-BR" sz="3200" dirty="0" smtClean="0">
                <a:solidFill>
                  <a:schemeClr val="accent5">
                    <a:lumMod val="75000"/>
                  </a:schemeClr>
                </a:solidFill>
                <a:cs typeface="Calibri" panose="020F0502020204030204" pitchFamily="34" charset="0"/>
              </a:rPr>
              <a:t>Configurações necessárias para apuração</a:t>
            </a:r>
            <a:endParaRPr lang="pt-BR" sz="3200" dirty="0">
              <a:solidFill>
                <a:schemeClr val="accent5">
                  <a:lumMod val="75000"/>
                </a:schemeClr>
              </a:solidFill>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5849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731521" y="1380333"/>
            <a:ext cx="14889480" cy="7476406"/>
          </a:xfrm>
          <a:prstGeom prst="rect">
            <a:avLst/>
          </a:prstGeom>
        </p:spPr>
        <p:txBody>
          <a:bodyPr wrap="square">
            <a:spAutoFit/>
          </a:bodyPr>
          <a:lstStyle/>
          <a:p>
            <a:pPr marL="342900" indent="-342900" algn="just">
              <a:buFont typeface="Arial" panose="020B0604020202020204" pitchFamily="34" charset="0"/>
              <a:buChar char="•"/>
            </a:pPr>
            <a:r>
              <a:rPr lang="pt-BR" b="1" dirty="0" smtClean="0">
                <a:solidFill>
                  <a:srgbClr val="000000"/>
                </a:solidFill>
                <a:latin typeface="Calibri" panose="020F0502020204030204" pitchFamily="34" charset="0"/>
                <a:cs typeface="Calibri" panose="020F0502020204030204" pitchFamily="34" charset="0"/>
              </a:rPr>
              <a:t>OBF11513 - Consulta </a:t>
            </a:r>
            <a:r>
              <a:rPr lang="pt-BR" b="1" dirty="0">
                <a:solidFill>
                  <a:srgbClr val="000000"/>
                </a:solidFill>
                <a:latin typeface="Calibri" panose="020F0502020204030204" pitchFamily="34" charset="0"/>
                <a:cs typeface="Calibri" panose="020F0502020204030204" pitchFamily="34" charset="0"/>
              </a:rPr>
              <a:t>de Notas Fiscais com direito Ressarcimento ICMS ST - RS Não </a:t>
            </a:r>
            <a:r>
              <a:rPr lang="pt-BR" b="1" dirty="0" smtClean="0">
                <a:solidFill>
                  <a:srgbClr val="000000"/>
                </a:solidFill>
                <a:latin typeface="Calibri" panose="020F0502020204030204" pitchFamily="34" charset="0"/>
                <a:cs typeface="Calibri" panose="020F0502020204030204" pitchFamily="34" charset="0"/>
              </a:rPr>
              <a:t>Varejista:</a:t>
            </a:r>
          </a:p>
          <a:p>
            <a:pPr algn="just"/>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Criada nova rotina para consulta das notas de vendas processadas e conferência das notas de entradas relacionadas. Na opção de menu </a:t>
            </a:r>
            <a:r>
              <a:rPr lang="pt-BR" b="1" dirty="0">
                <a:solidFill>
                  <a:srgbClr val="000000"/>
                </a:solidFill>
                <a:latin typeface="Calibri" panose="020F0502020204030204" pitchFamily="34" charset="0"/>
                <a:cs typeface="Calibri" panose="020F0502020204030204" pitchFamily="34" charset="0"/>
              </a:rPr>
              <a:t>"Relatório"</a:t>
            </a:r>
            <a:r>
              <a:rPr lang="pt-BR" dirty="0">
                <a:solidFill>
                  <a:srgbClr val="000000"/>
                </a:solidFill>
                <a:latin typeface="Calibri" panose="020F0502020204030204" pitchFamily="34" charset="0"/>
                <a:cs typeface="Calibri" panose="020F0502020204030204" pitchFamily="34" charset="0"/>
              </a:rPr>
              <a:t> é possível listar todas as notas de entrada que foram relacionadas a cada nota fiscal de saída. O relatório será gerado em arquivo </a:t>
            </a:r>
            <a:r>
              <a:rPr lang="pt-BR" b="1" dirty="0">
                <a:solidFill>
                  <a:srgbClr val="000000"/>
                </a:solidFill>
                <a:latin typeface="Calibri" panose="020F0502020204030204" pitchFamily="34" charset="0"/>
                <a:cs typeface="Calibri" panose="020F0502020204030204" pitchFamily="34" charset="0"/>
              </a:rPr>
              <a:t>*.</a:t>
            </a:r>
            <a:r>
              <a:rPr lang="pt-BR" b="1" dirty="0" err="1">
                <a:solidFill>
                  <a:srgbClr val="000000"/>
                </a:solidFill>
                <a:latin typeface="Calibri" panose="020F0502020204030204" pitchFamily="34" charset="0"/>
                <a:cs typeface="Calibri" panose="020F0502020204030204" pitchFamily="34" charset="0"/>
              </a:rPr>
              <a:t>xls</a:t>
            </a:r>
            <a:r>
              <a:rPr lang="pt-BR" dirty="0">
                <a:solidFill>
                  <a:srgbClr val="000000"/>
                </a:solidFill>
                <a:latin typeface="Calibri" panose="020F0502020204030204" pitchFamily="34" charset="0"/>
                <a:cs typeface="Calibri" panose="020F0502020204030204" pitchFamily="34" charset="0"/>
              </a:rPr>
              <a:t>, onde serão apresentados os documentos fiscais de entrada e saída que forem apresentados na tela de consulta do programa </a:t>
            </a:r>
            <a:r>
              <a:rPr lang="pt-BR" b="1" dirty="0">
                <a:solidFill>
                  <a:srgbClr val="000000"/>
                </a:solidFill>
                <a:latin typeface="Calibri" panose="020F0502020204030204" pitchFamily="34" charset="0"/>
                <a:cs typeface="Calibri" panose="020F0502020204030204" pitchFamily="34" charset="0"/>
              </a:rPr>
              <a:t>OBF11513</a:t>
            </a:r>
            <a:r>
              <a:rPr lang="pt-BR" dirty="0">
                <a:solidFill>
                  <a:srgbClr val="000000"/>
                </a:solidFill>
                <a:latin typeface="Calibri" panose="020F0502020204030204" pitchFamily="34" charset="0"/>
                <a:cs typeface="Calibri" panose="020F0502020204030204" pitchFamily="34" charset="0"/>
              </a:rPr>
              <a:t>, com o detalhamento dos itens de cada período e suas respectivas quantidades utilizadas para calculo do valor presumido e valor efetivo.</a:t>
            </a:r>
          </a:p>
          <a:p>
            <a:pPr algn="just"/>
            <a:r>
              <a:rPr lang="pt-BR" dirty="0">
                <a:solidFill>
                  <a:srgbClr val="000000"/>
                </a:solidFill>
                <a:latin typeface="Calibri" panose="020F0502020204030204" pitchFamily="34" charset="0"/>
                <a:cs typeface="Calibri" panose="020F0502020204030204" pitchFamily="34" charset="0"/>
              </a:rPr>
              <a:t/>
            </a:r>
            <a:br>
              <a:rPr lang="pt-BR" dirty="0">
                <a:solidFill>
                  <a:srgbClr val="000000"/>
                </a:solidFill>
                <a:latin typeface="Calibri" panose="020F0502020204030204" pitchFamily="34" charset="0"/>
                <a:cs typeface="Calibri" panose="020F0502020204030204" pitchFamily="34" charset="0"/>
              </a:rPr>
            </a:br>
            <a:endParaRPr lang="pt-BR" dirty="0" smtClean="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b="1" dirty="0" smtClean="0">
                <a:solidFill>
                  <a:srgbClr val="000000"/>
                </a:solidFill>
                <a:latin typeface="Calibri" panose="020F0502020204030204" pitchFamily="34" charset="0"/>
                <a:cs typeface="Calibri" panose="020F0502020204030204" pitchFamily="34" charset="0"/>
              </a:rPr>
              <a:t>OBF12030 - Prepara </a:t>
            </a:r>
            <a:r>
              <a:rPr lang="pt-BR" b="1" dirty="0">
                <a:solidFill>
                  <a:srgbClr val="000000"/>
                </a:solidFill>
                <a:latin typeface="Calibri" panose="020F0502020204030204" pitchFamily="34" charset="0"/>
                <a:cs typeface="Calibri" panose="020F0502020204030204" pitchFamily="34" charset="0"/>
              </a:rPr>
              <a:t>Informações para Apuração </a:t>
            </a:r>
            <a:r>
              <a:rPr lang="pt-BR" b="1" dirty="0" smtClean="0">
                <a:solidFill>
                  <a:srgbClr val="000000"/>
                </a:solidFill>
                <a:latin typeface="Calibri" panose="020F0502020204030204" pitchFamily="34" charset="0"/>
                <a:cs typeface="Calibri" panose="020F0502020204030204" pitchFamily="34" charset="0"/>
              </a:rPr>
              <a:t>ICMS/IPI/ST:</a:t>
            </a:r>
          </a:p>
          <a:p>
            <a:pPr marL="342900" indent="-342900" algn="just">
              <a:buFont typeface="Arial" panose="020B0604020202020204" pitchFamily="34" charset="0"/>
              <a:buChar char="•"/>
            </a:pP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Foi alterado o programa OBF12030 para gerar as informações referentes ao registro E220, onde o programa irá gerar as informações de ajuste de Crédito/Débito do ressarcimento de ICMS ST para o estado do RS. Esses ajustes poderão ser visualizados no programa </a:t>
            </a:r>
            <a:r>
              <a:rPr lang="pt-BR" b="1" dirty="0">
                <a:solidFill>
                  <a:srgbClr val="000000"/>
                </a:solidFill>
                <a:latin typeface="Calibri" panose="020F0502020204030204" pitchFamily="34" charset="0"/>
                <a:cs typeface="Calibri" panose="020F0502020204030204" pitchFamily="34" charset="0"/>
              </a:rPr>
              <a:t>SUP7400 (Valores Complementares do Registro de Apuração ICMS/IPI/ST)</a:t>
            </a:r>
            <a:r>
              <a:rPr lang="pt-BR" dirty="0">
                <a:solidFill>
                  <a:srgbClr val="000000"/>
                </a:solidFill>
                <a:latin typeface="Calibri" panose="020F0502020204030204" pitchFamily="34" charset="0"/>
                <a:cs typeface="Calibri" panose="020F0502020204030204" pitchFamily="34" charset="0"/>
              </a:rPr>
              <a:t> após o processamento do programa</a:t>
            </a:r>
            <a:r>
              <a:rPr lang="pt-BR" b="1" dirty="0">
                <a:solidFill>
                  <a:srgbClr val="000000"/>
                </a:solidFill>
                <a:latin typeface="Calibri" panose="020F0502020204030204" pitchFamily="34" charset="0"/>
                <a:cs typeface="Calibri" panose="020F0502020204030204" pitchFamily="34" charset="0"/>
              </a:rPr>
              <a:t>.</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Os códigos de ajustes que serão apresentados após o processamento do OBF12030, deverão estar </a:t>
            </a:r>
            <a:r>
              <a:rPr lang="pt-BR" dirty="0" err="1">
                <a:solidFill>
                  <a:srgbClr val="000000"/>
                </a:solidFill>
                <a:latin typeface="Calibri" panose="020F0502020204030204" pitchFamily="34" charset="0"/>
                <a:cs typeface="Calibri" panose="020F0502020204030204" pitchFamily="34" charset="0"/>
              </a:rPr>
              <a:t>pré</a:t>
            </a:r>
            <a:r>
              <a:rPr lang="pt-BR" dirty="0">
                <a:solidFill>
                  <a:srgbClr val="000000"/>
                </a:solidFill>
                <a:latin typeface="Calibri" panose="020F0502020204030204" pitchFamily="34" charset="0"/>
                <a:cs typeface="Calibri" panose="020F0502020204030204" pitchFamily="34" charset="0"/>
              </a:rPr>
              <a:t>-cadastrados na tela de configurações do programa </a:t>
            </a:r>
            <a:r>
              <a:rPr lang="pt-BR" b="1" dirty="0">
                <a:solidFill>
                  <a:srgbClr val="000000"/>
                </a:solidFill>
                <a:latin typeface="Calibri" panose="020F0502020204030204" pitchFamily="34" charset="0"/>
                <a:cs typeface="Calibri" panose="020F0502020204030204" pitchFamily="34" charset="0"/>
              </a:rPr>
              <a:t>OBF11512 (Cadastro de Configurações)</a:t>
            </a:r>
            <a:r>
              <a:rPr lang="pt-BR" dirty="0">
                <a:solidFill>
                  <a:srgbClr val="000000"/>
                </a:solidFill>
                <a:latin typeface="Calibri" panose="020F0502020204030204" pitchFamily="34" charset="0"/>
                <a:cs typeface="Calibri" panose="020F0502020204030204" pitchFamily="34" charset="0"/>
              </a:rPr>
              <a:t>, nos campos abaixo</a:t>
            </a:r>
            <a:r>
              <a:rPr lang="pt-BR" dirty="0" smtClean="0">
                <a:solidFill>
                  <a:srgbClr val="000000"/>
                </a:solidFill>
                <a:latin typeface="Calibri" panose="020F0502020204030204" pitchFamily="34" charset="0"/>
                <a:cs typeface="Calibri" panose="020F0502020204030204" pitchFamily="34" charset="0"/>
              </a:rPr>
              <a:t>:</a:t>
            </a:r>
            <a:endParaRPr lang="pt-BR" dirty="0">
              <a:solidFill>
                <a:srgbClr val="000000"/>
              </a:solidFill>
              <a:latin typeface="Calibri" panose="020F0502020204030204" pitchFamily="34" charset="0"/>
              <a:cs typeface="Calibri" panose="020F0502020204030204" pitchFamily="34" charset="0"/>
            </a:endParaRPr>
          </a:p>
          <a:p>
            <a:pPr algn="just"/>
            <a:r>
              <a:rPr lang="pt-BR" b="1" dirty="0">
                <a:solidFill>
                  <a:srgbClr val="000000"/>
                </a:solidFill>
                <a:latin typeface="Calibri" panose="020F0502020204030204" pitchFamily="34" charset="0"/>
                <a:cs typeface="Calibri" panose="020F0502020204030204" pitchFamily="34" charset="0"/>
              </a:rPr>
              <a:t>Cód. Ajuste Ref. Valor Restituir (E220);</a:t>
            </a:r>
            <a:endParaRPr lang="pt-BR" dirty="0">
              <a:solidFill>
                <a:srgbClr val="000000"/>
              </a:solidFill>
              <a:latin typeface="Calibri" panose="020F0502020204030204" pitchFamily="34" charset="0"/>
              <a:cs typeface="Calibri" panose="020F0502020204030204" pitchFamily="34" charset="0"/>
            </a:endParaRPr>
          </a:p>
          <a:p>
            <a:pPr algn="just"/>
            <a:r>
              <a:rPr lang="pt-BR" b="1" dirty="0">
                <a:solidFill>
                  <a:srgbClr val="000000"/>
                </a:solidFill>
                <a:latin typeface="Calibri" panose="020F0502020204030204" pitchFamily="34" charset="0"/>
                <a:cs typeface="Calibri" panose="020F0502020204030204" pitchFamily="34" charset="0"/>
              </a:rPr>
              <a:t>Cód. Ajuste Ref. Valor à Complementar (E220).</a:t>
            </a:r>
            <a:endParaRPr lang="pt-BR" dirty="0">
              <a:solidFill>
                <a:srgbClr val="000000"/>
              </a:solidFill>
              <a:latin typeface="Calibri" panose="020F0502020204030204" pitchFamily="34" charset="0"/>
              <a:cs typeface="Calibri" panose="020F0502020204030204" pitchFamily="34" charset="0"/>
            </a:endParaRPr>
          </a:p>
          <a:p>
            <a:endParaRPr lang="pt-BR" b="1" dirty="0" smtClean="0">
              <a:solidFill>
                <a:srgbClr val="000000"/>
              </a:solidFill>
              <a:latin typeface="Calibri" panose="020F0502020204030204" pitchFamily="34" charset="0"/>
              <a:cs typeface="Calibri" panose="020F0502020204030204" pitchFamily="34" charset="0"/>
            </a:endParaRPr>
          </a:p>
        </p:txBody>
      </p:sp>
      <p:sp>
        <p:nvSpPr>
          <p:cNvPr id="5" name="Retângulo 4"/>
          <p:cNvSpPr/>
          <p:nvPr/>
        </p:nvSpPr>
        <p:spPr>
          <a:xfrm>
            <a:off x="731521" y="660562"/>
            <a:ext cx="15057119" cy="1323439"/>
          </a:xfrm>
          <a:prstGeom prst="rect">
            <a:avLst/>
          </a:prstGeom>
        </p:spPr>
        <p:txBody>
          <a:bodyPr wrap="square">
            <a:spAutoFit/>
          </a:bodyPr>
          <a:lstStyle/>
          <a:p>
            <a:pPr algn="ctr"/>
            <a:r>
              <a:rPr lang="pt-BR" sz="3200" dirty="0" smtClean="0">
                <a:solidFill>
                  <a:schemeClr val="accent5">
                    <a:lumMod val="75000"/>
                  </a:schemeClr>
                </a:solidFill>
                <a:cs typeface="Calibri" panose="020F0502020204030204" pitchFamily="34" charset="0"/>
              </a:rPr>
              <a:t>Apuração</a:t>
            </a:r>
            <a:endParaRPr lang="pt-BR" sz="3200" dirty="0">
              <a:solidFill>
                <a:schemeClr val="accent5">
                  <a:lumMod val="75000"/>
                </a:schemeClr>
              </a:solidFill>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0732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815340" y="1367595"/>
            <a:ext cx="14889480" cy="4891980"/>
          </a:xfrm>
          <a:prstGeom prst="rect">
            <a:avLst/>
          </a:prstGeom>
        </p:spPr>
        <p:txBody>
          <a:bodyPr wrap="square">
            <a:spAutoFit/>
          </a:bodyPr>
          <a:lstStyle/>
          <a:p>
            <a:pPr algn="just"/>
            <a:r>
              <a:rPr lang="pt-BR" b="1" dirty="0">
                <a:solidFill>
                  <a:srgbClr val="000000"/>
                </a:solidFill>
                <a:latin typeface="Calibri" panose="020F0502020204030204" pitchFamily="34" charset="0"/>
                <a:cs typeface="Calibri" panose="020F0502020204030204" pitchFamily="34" charset="0"/>
              </a:rPr>
              <a:t>SPED FISCAL</a:t>
            </a:r>
            <a:r>
              <a:rPr lang="pt-BR" b="1" dirty="0" smtClean="0">
                <a:solidFill>
                  <a:srgbClr val="000000"/>
                </a:solidFill>
                <a:latin typeface="Calibri" panose="020F0502020204030204" pitchFamily="34" charset="0"/>
                <a:cs typeface="Calibri" panose="020F0502020204030204" pitchFamily="34" charset="0"/>
              </a:rPr>
              <a:t>:</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Processar o programa OBF0110 para a geração do arquivo do SPED FISCAL, sendo processado para o mesmo período que foi feito a apuração do ressarcimento do CIMS-ST no OBF11515 e o processamento do OBF12030, sendo apresentado os registros 1900, 1910, 1920, 1921 e 1923 no SPED FISCAL, os valores serão os mesmos que foram gerado no relatório de apuração do ressarcimento do ICMS ST no programa OBF11515.</a:t>
            </a:r>
          </a:p>
          <a:p>
            <a:endParaRPr lang="pt-BR" b="1" dirty="0" smtClean="0">
              <a:solidFill>
                <a:srgbClr val="000000"/>
              </a:solidFill>
              <a:latin typeface="Calibri" panose="020F0502020204030204" pitchFamily="34" charset="0"/>
              <a:cs typeface="Calibri" panose="020F0502020204030204" pitchFamily="34" charset="0"/>
            </a:endParaRPr>
          </a:p>
          <a:p>
            <a:r>
              <a:rPr lang="pt-BR" b="1" dirty="0">
                <a:solidFill>
                  <a:srgbClr val="000000"/>
                </a:solidFill>
                <a:latin typeface="Calibri" panose="020F0502020204030204" pitchFamily="34" charset="0"/>
                <a:cs typeface="Calibri" panose="020F0502020204030204" pitchFamily="34" charset="0"/>
              </a:rPr>
              <a:t>EX: Valor a ressarcir :</a:t>
            </a:r>
            <a:endParaRPr lang="pt-BR" b="1" dirty="0">
              <a:solidFill>
                <a:srgbClr val="000000"/>
              </a:solidFill>
              <a:latin typeface="Calibri" panose="020F0502020204030204" pitchFamily="34" charset="0"/>
              <a:cs typeface="Calibri" panose="020F0502020204030204" pitchFamily="34" charset="0"/>
            </a:endParaRPr>
          </a:p>
          <a:p>
            <a:endParaRPr lang="pt-BR" b="1" dirty="0" smtClean="0">
              <a:solidFill>
                <a:srgbClr val="000000"/>
              </a:solidFill>
              <a:latin typeface="Calibri" panose="020F0502020204030204" pitchFamily="34" charset="0"/>
              <a:cs typeface="Calibri" panose="020F0502020204030204" pitchFamily="34" charset="0"/>
            </a:endParaRPr>
          </a:p>
          <a:p>
            <a:endParaRPr lang="pt-BR" b="1" dirty="0">
              <a:solidFill>
                <a:srgbClr val="000000"/>
              </a:solidFill>
              <a:latin typeface="Calibri" panose="020F0502020204030204" pitchFamily="34" charset="0"/>
              <a:cs typeface="Calibri" panose="020F0502020204030204" pitchFamily="34" charset="0"/>
            </a:endParaRPr>
          </a:p>
          <a:p>
            <a:endParaRPr lang="pt-BR" b="1" dirty="0" smtClean="0">
              <a:solidFill>
                <a:srgbClr val="000000"/>
              </a:solidFill>
              <a:latin typeface="Calibri" panose="020F0502020204030204" pitchFamily="34" charset="0"/>
              <a:cs typeface="Calibri" panose="020F0502020204030204" pitchFamily="34" charset="0"/>
            </a:endParaRPr>
          </a:p>
          <a:p>
            <a:endParaRPr lang="pt-BR" b="1" dirty="0">
              <a:solidFill>
                <a:srgbClr val="000000"/>
              </a:solidFill>
              <a:latin typeface="Calibri" panose="020F0502020204030204" pitchFamily="34" charset="0"/>
              <a:cs typeface="Calibri" panose="020F0502020204030204" pitchFamily="34" charset="0"/>
            </a:endParaRPr>
          </a:p>
          <a:p>
            <a:endParaRPr lang="pt-BR" b="1" dirty="0" smtClean="0">
              <a:solidFill>
                <a:srgbClr val="000000"/>
              </a:solidFill>
              <a:latin typeface="Calibri" panose="020F0502020204030204" pitchFamily="34" charset="0"/>
              <a:cs typeface="Calibri" panose="020F0502020204030204" pitchFamily="34" charset="0"/>
            </a:endParaRPr>
          </a:p>
          <a:p>
            <a:endParaRPr lang="pt-BR" b="1" dirty="0" smtClean="0">
              <a:solidFill>
                <a:srgbClr val="000000"/>
              </a:solidFill>
              <a:latin typeface="Calibri" panose="020F0502020204030204" pitchFamily="34" charset="0"/>
              <a:cs typeface="Calibri" panose="020F0502020204030204" pitchFamily="34" charset="0"/>
            </a:endParaRPr>
          </a:p>
        </p:txBody>
      </p:sp>
      <p:sp>
        <p:nvSpPr>
          <p:cNvPr id="5" name="Retângulo 4"/>
          <p:cNvSpPr/>
          <p:nvPr/>
        </p:nvSpPr>
        <p:spPr>
          <a:xfrm>
            <a:off x="731521" y="660562"/>
            <a:ext cx="15057119" cy="1323439"/>
          </a:xfrm>
          <a:prstGeom prst="rect">
            <a:avLst/>
          </a:prstGeom>
        </p:spPr>
        <p:txBody>
          <a:bodyPr wrap="square">
            <a:spAutoFit/>
          </a:bodyPr>
          <a:lstStyle/>
          <a:p>
            <a:pPr algn="ctr"/>
            <a:r>
              <a:rPr lang="pt-BR" sz="3200" dirty="0" smtClean="0">
                <a:solidFill>
                  <a:schemeClr val="accent5">
                    <a:lumMod val="75000"/>
                  </a:schemeClr>
                </a:solidFill>
                <a:cs typeface="Calibri" panose="020F0502020204030204" pitchFamily="34" charset="0"/>
              </a:rPr>
              <a:t>Arquivo digital</a:t>
            </a:r>
            <a:endParaRPr lang="pt-BR" sz="3200" dirty="0">
              <a:solidFill>
                <a:schemeClr val="accent5">
                  <a:lumMod val="75000"/>
                </a:schemeClr>
              </a:solidFill>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pic>
        <p:nvPicPr>
          <p:cNvPr id="2050" name="Picture 2" descr="image2019-1-30_12-2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42" y="3519572"/>
            <a:ext cx="8228127" cy="1708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2019-1-30_12-26-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42" y="5160721"/>
            <a:ext cx="8421250" cy="379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903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9160" y="1211236"/>
            <a:ext cx="14889480" cy="3907608"/>
          </a:xfrm>
          <a:prstGeom prst="rect">
            <a:avLst/>
          </a:prstGeom>
        </p:spPr>
        <p:txBody>
          <a:bodyPr wrap="square">
            <a:spAutoFit/>
          </a:bodyPr>
          <a:lstStyle/>
          <a:p>
            <a:r>
              <a:rPr lang="pt-BR" sz="3200" dirty="0" smtClean="0">
                <a:solidFill>
                  <a:schemeClr val="accent5">
                    <a:lumMod val="75000"/>
                  </a:schemeClr>
                </a:solidFill>
                <a:sym typeface="Wingdings" panose="05000000000000000000" pitchFamily="2" charset="2"/>
              </a:rPr>
              <a:t>Documentações e referências</a:t>
            </a: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r>
              <a:rPr lang="pt-BR" dirty="0">
                <a:solidFill>
                  <a:srgbClr val="000000"/>
                </a:solidFill>
                <a:latin typeface="Calibri" panose="020F0502020204030204" pitchFamily="34" charset="0"/>
                <a:cs typeface="Calibri" panose="020F0502020204030204" pitchFamily="34" charset="0"/>
              </a:rPr>
              <a:t>Decreto 54.308/2018 - Ressarcimento ICMS ST RS - Não </a:t>
            </a:r>
            <a:r>
              <a:rPr lang="pt-BR" dirty="0" smtClean="0">
                <a:solidFill>
                  <a:srgbClr val="000000"/>
                </a:solidFill>
                <a:latin typeface="Calibri" panose="020F0502020204030204" pitchFamily="34" charset="0"/>
                <a:cs typeface="Calibri" panose="020F0502020204030204" pitchFamily="34" charset="0"/>
              </a:rPr>
              <a:t>varejista</a:t>
            </a:r>
          </a:p>
          <a:p>
            <a:r>
              <a:rPr lang="pt-BR" dirty="0" smtClean="0">
                <a:solidFill>
                  <a:schemeClr val="bg2"/>
                </a:solidFill>
                <a:latin typeface="Calibri" panose="020F0502020204030204" pitchFamily="34" charset="0"/>
                <a:cs typeface="Calibri" panose="020F0502020204030204" pitchFamily="34" charset="0"/>
                <a:hlinkClick r:id="rId2"/>
              </a:rPr>
              <a:t>http</a:t>
            </a:r>
            <a:r>
              <a:rPr lang="pt-BR" dirty="0">
                <a:solidFill>
                  <a:schemeClr val="bg2"/>
                </a:solidFill>
                <a:latin typeface="Calibri" panose="020F0502020204030204" pitchFamily="34" charset="0"/>
                <a:cs typeface="Calibri" panose="020F0502020204030204" pitchFamily="34" charset="0"/>
                <a:hlinkClick r:id="rId2"/>
              </a:rPr>
              <a:t>://</a:t>
            </a:r>
            <a:r>
              <a:rPr lang="pt-BR" dirty="0" smtClean="0">
                <a:solidFill>
                  <a:schemeClr val="bg2"/>
                </a:solidFill>
                <a:latin typeface="Calibri" panose="020F0502020204030204" pitchFamily="34" charset="0"/>
                <a:cs typeface="Calibri" panose="020F0502020204030204" pitchFamily="34" charset="0"/>
                <a:hlinkClick r:id="rId2"/>
              </a:rPr>
              <a:t>tdn.totvs.com/pages/viewpage.action?pageId=450146077</a:t>
            </a:r>
            <a:endParaRPr lang="pt-BR" dirty="0" smtClean="0">
              <a:solidFill>
                <a:schemeClr val="bg2"/>
              </a:solidFill>
              <a:latin typeface="Calibri" panose="020F0502020204030204" pitchFamily="34" charset="0"/>
              <a:cs typeface="Calibri" panose="020F0502020204030204" pitchFamily="34" charset="0"/>
            </a:endParaRPr>
          </a:p>
          <a:p>
            <a:pPr lvl="1"/>
            <a:endParaRPr lang="pt-BR" dirty="0">
              <a:solidFill>
                <a:schemeClr val="bg2"/>
              </a:solidFill>
              <a:latin typeface="Calibri" panose="020F0502020204030204" pitchFamily="34" charset="0"/>
              <a:cs typeface="Calibri" panose="020F0502020204030204" pitchFamily="34" charset="0"/>
            </a:endParaRPr>
          </a:p>
          <a:p>
            <a:pPr lvl="1"/>
            <a:endParaRPr lang="pt-BR" dirty="0">
              <a:solidFill>
                <a:schemeClr val="bg2"/>
              </a:solidFill>
              <a:latin typeface="Calibri" panose="020F0502020204030204" pitchFamily="34" charset="0"/>
              <a:cs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p:txBody>
      </p:sp>
      <p:sp>
        <p:nvSpPr>
          <p:cNvPr id="3" name="Espaço Reservado para Texto 1"/>
          <p:cNvSpPr>
            <a:spLocks noGrp="1"/>
          </p:cNvSpPr>
          <p:nvPr>
            <p:ph type="body" sz="quarter" idx="12"/>
          </p:nvPr>
        </p:nvSpPr>
        <p:spPr>
          <a:xfrm>
            <a:off x="1195336" y="406724"/>
            <a:ext cx="13133814" cy="507676"/>
          </a:xfrm>
        </p:spPr>
        <p:txBody>
          <a:bodyPr/>
          <a:lstStyle/>
          <a:p>
            <a:r>
              <a:rPr lang="pt-BR" dirty="0" smtClean="0"/>
              <a:t>_</a:t>
            </a:r>
            <a:r>
              <a:rPr lang="pt-BR"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_Decreto Nº 54.308, de 6 de novembro de 2018</a:t>
            </a:r>
            <a:endParaRPr lang="pt-BR"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2275961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 xmlns:a16="http://schemas.microsoft.com/office/drawing/2014/main" id="{D328D333-DA36-6341-B6AF-54B697148C64}"/>
              </a:ext>
            </a:extLst>
          </p:cNvPr>
          <p:cNvSpPr>
            <a:spLocks noGrp="1"/>
          </p:cNvSpPr>
          <p:nvPr>
            <p:ph type="body" sz="quarter" idx="11"/>
          </p:nvPr>
        </p:nvSpPr>
        <p:spPr/>
        <p:txBody>
          <a:bodyPr/>
          <a:lstStyle/>
          <a:p>
            <a:endParaRPr lang="pt-BR"/>
          </a:p>
        </p:txBody>
      </p:sp>
      <p:sp>
        <p:nvSpPr>
          <p:cNvPr id="13" name="Text Placeholder 12">
            <a:extLst>
              <a:ext uri="{FF2B5EF4-FFF2-40B4-BE49-F238E27FC236}">
                <a16:creationId xmlns="" xmlns:a16="http://schemas.microsoft.com/office/drawing/2014/main" id="{67FB982E-0412-A040-B5C6-5D6F17F7E9D8}"/>
              </a:ext>
            </a:extLst>
          </p:cNvPr>
          <p:cNvSpPr>
            <a:spLocks noGrp="1"/>
          </p:cNvSpPr>
          <p:nvPr>
            <p:ph type="body" sz="quarter" idx="12"/>
          </p:nvPr>
        </p:nvSpPr>
        <p:spPr/>
        <p:txBody>
          <a:bodyPr/>
          <a:lstStyle/>
          <a:p>
            <a:r>
              <a:rPr lang="pt-BR" dirty="0" smtClean="0"/>
              <a:t>Logix</a:t>
            </a:r>
            <a:endParaRPr lang="pt-BR" dirty="0"/>
          </a:p>
        </p:txBody>
      </p:sp>
      <p:sp>
        <p:nvSpPr>
          <p:cNvPr id="14" name="Text Placeholder 13">
            <a:extLst>
              <a:ext uri="{FF2B5EF4-FFF2-40B4-BE49-F238E27FC236}">
                <a16:creationId xmlns="" xmlns:a16="http://schemas.microsoft.com/office/drawing/2014/main" id="{4EEDD371-E8C9-6640-BD89-FAA8146AB7B3}"/>
              </a:ext>
            </a:extLst>
          </p:cNvPr>
          <p:cNvSpPr>
            <a:spLocks noGrp="1"/>
          </p:cNvSpPr>
          <p:nvPr>
            <p:ph type="body" sz="quarter" idx="13"/>
          </p:nvPr>
        </p:nvSpPr>
        <p:spPr/>
        <p:txBody>
          <a:bodyPr/>
          <a:lstStyle/>
          <a:p>
            <a:endParaRPr lang="pt-BR"/>
          </a:p>
        </p:txBody>
      </p:sp>
      <p:sp>
        <p:nvSpPr>
          <p:cNvPr id="15" name="Text Placeholder 14">
            <a:extLst>
              <a:ext uri="{FF2B5EF4-FFF2-40B4-BE49-F238E27FC236}">
                <a16:creationId xmlns="" xmlns:a16="http://schemas.microsoft.com/office/drawing/2014/main" id="{6E850853-4118-9D44-BFD3-511577858BA7}"/>
              </a:ext>
            </a:extLst>
          </p:cNvPr>
          <p:cNvSpPr>
            <a:spLocks noGrp="1"/>
          </p:cNvSpPr>
          <p:nvPr>
            <p:ph type="body" sz="quarter" idx="14"/>
          </p:nvPr>
        </p:nvSpPr>
        <p:spPr/>
        <p:txBody>
          <a:bodyPr/>
          <a:lstStyle/>
          <a:p>
            <a:endParaRPr lang="pt-BR"/>
          </a:p>
        </p:txBody>
      </p:sp>
      <p:sp>
        <p:nvSpPr>
          <p:cNvPr id="16" name="Text Placeholder 15">
            <a:extLst>
              <a:ext uri="{FF2B5EF4-FFF2-40B4-BE49-F238E27FC236}">
                <a16:creationId xmlns="" xmlns:a16="http://schemas.microsoft.com/office/drawing/2014/main" id="{8A784B1D-98C3-A545-B035-A1C84A894753}"/>
              </a:ext>
            </a:extLst>
          </p:cNvPr>
          <p:cNvSpPr>
            <a:spLocks noGrp="1"/>
          </p:cNvSpPr>
          <p:nvPr>
            <p:ph type="body" sz="quarter" idx="15"/>
          </p:nvPr>
        </p:nvSpPr>
        <p:spPr/>
        <p:txBody>
          <a:bodyPr/>
          <a:lstStyle/>
          <a:p>
            <a:endParaRPr lang="pt-BR" dirty="0"/>
          </a:p>
        </p:txBody>
      </p:sp>
      <p:sp>
        <p:nvSpPr>
          <p:cNvPr id="17" name="Text Placeholder 16">
            <a:extLst>
              <a:ext uri="{FF2B5EF4-FFF2-40B4-BE49-F238E27FC236}">
                <a16:creationId xmlns="" xmlns:a16="http://schemas.microsoft.com/office/drawing/2014/main" id="{6A86D183-8A71-BC4A-B79C-0999B9EB7C2E}"/>
              </a:ext>
            </a:extLst>
          </p:cNvPr>
          <p:cNvSpPr>
            <a:spLocks noGrp="1"/>
          </p:cNvSpPr>
          <p:nvPr>
            <p:ph type="body" sz="quarter" idx="16"/>
          </p:nvPr>
        </p:nvSpPr>
        <p:spPr/>
        <p:txBody>
          <a:bodyPr/>
          <a:lstStyle/>
          <a:p>
            <a:endParaRPr lang="pt-BR"/>
          </a:p>
        </p:txBody>
      </p:sp>
      <p:sp>
        <p:nvSpPr>
          <p:cNvPr id="18" name="Text Placeholder 17">
            <a:extLst>
              <a:ext uri="{FF2B5EF4-FFF2-40B4-BE49-F238E27FC236}">
                <a16:creationId xmlns="" xmlns:a16="http://schemas.microsoft.com/office/drawing/2014/main" id="{DE85BB25-AA71-1344-8CA4-CAC3AA3498BE}"/>
              </a:ext>
            </a:extLst>
          </p:cNvPr>
          <p:cNvSpPr>
            <a:spLocks noGrp="1"/>
          </p:cNvSpPr>
          <p:nvPr>
            <p:ph type="body" sz="quarter" idx="17"/>
          </p:nvPr>
        </p:nvSpPr>
        <p:spPr/>
        <p:txBody>
          <a:bodyPr/>
          <a:lstStyle/>
          <a:p>
            <a:endParaRPr lang="pt-BR"/>
          </a:p>
        </p:txBody>
      </p:sp>
      <p:sp>
        <p:nvSpPr>
          <p:cNvPr id="19" name="Text Placeholder 18">
            <a:extLst>
              <a:ext uri="{FF2B5EF4-FFF2-40B4-BE49-F238E27FC236}">
                <a16:creationId xmlns="" xmlns:a16="http://schemas.microsoft.com/office/drawing/2014/main" id="{21E7AFFB-7193-0B41-8A94-44A8565A99CA}"/>
              </a:ext>
            </a:extLst>
          </p:cNvPr>
          <p:cNvSpPr>
            <a:spLocks noGrp="1"/>
          </p:cNvSpPr>
          <p:nvPr>
            <p:ph type="body" sz="quarter" idx="19"/>
          </p:nvPr>
        </p:nvSpPr>
        <p:spPr/>
        <p:txBody>
          <a:bodyPr/>
          <a:lstStyle/>
          <a:p>
            <a:endParaRPr lang="pt-BR"/>
          </a:p>
        </p:txBody>
      </p:sp>
      <p:sp>
        <p:nvSpPr>
          <p:cNvPr id="20" name="Text Placeholder 19">
            <a:extLst>
              <a:ext uri="{FF2B5EF4-FFF2-40B4-BE49-F238E27FC236}">
                <a16:creationId xmlns="" xmlns:a16="http://schemas.microsoft.com/office/drawing/2014/main" id="{0877141D-1EE8-D145-9B3A-8997020D8FBF}"/>
              </a:ext>
            </a:extLst>
          </p:cNvPr>
          <p:cNvSpPr>
            <a:spLocks noGrp="1"/>
          </p:cNvSpPr>
          <p:nvPr>
            <p:ph type="body" sz="quarter" idx="20"/>
          </p:nvPr>
        </p:nvSpPr>
        <p:spPr/>
        <p:txBody>
          <a:bodyPr/>
          <a:lstStyle/>
          <a:p>
            <a:endParaRPr lang="pt-BR"/>
          </a:p>
        </p:txBody>
      </p:sp>
    </p:spTree>
    <p:extLst>
      <p:ext uri="{BB962C8B-B14F-4D97-AF65-F5344CB8AC3E}">
        <p14:creationId xmlns:p14="http://schemas.microsoft.com/office/powerpoint/2010/main" val="12911203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454069" y="1445192"/>
            <a:ext cx="10297319" cy="2117812"/>
          </a:xfrm>
        </p:spPr>
        <p:txBody>
          <a:bodyPr/>
          <a:lstStyle/>
          <a:p>
            <a:r>
              <a:rPr lang="pt-BR" sz="7000" dirty="0" smtClean="0"/>
              <a:t>Impactos do Recurso</a:t>
            </a:r>
          </a:p>
          <a:p>
            <a:r>
              <a:rPr lang="pt-BR" sz="7000" dirty="0" smtClean="0"/>
              <a:t>Extraordinário</a:t>
            </a:r>
          </a:p>
          <a:p>
            <a:r>
              <a:rPr lang="pt-BR" sz="7000" dirty="0" smtClean="0"/>
              <a:t>593.849 </a:t>
            </a:r>
          </a:p>
          <a:p>
            <a:endParaRPr lang="pt-BR" sz="7000"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835069" y="576783"/>
            <a:ext cx="6146929" cy="1173209"/>
          </a:xfrm>
        </p:spPr>
        <p:txBody>
          <a:bodyPr/>
          <a:lstStyle/>
          <a:p>
            <a:r>
              <a:rPr lang="pt-BR" dirty="0" smtClean="0"/>
              <a:t>01</a:t>
            </a:r>
            <a:endParaRPr lang="pt-BR" dirty="0"/>
          </a:p>
        </p:txBody>
      </p:sp>
    </p:spTree>
    <p:extLst>
      <p:ext uri="{BB962C8B-B14F-4D97-AF65-F5344CB8AC3E}">
        <p14:creationId xmlns:p14="http://schemas.microsoft.com/office/powerpoint/2010/main" val="30159660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_Impactos do RE 593.849</a:t>
            </a:r>
            <a:endParaRPr lang="pt-BR" dirty="0" smtClean="0"/>
          </a:p>
        </p:txBody>
      </p:sp>
      <p:sp>
        <p:nvSpPr>
          <p:cNvPr id="3" name="Retângulo 2"/>
          <p:cNvSpPr/>
          <p:nvPr/>
        </p:nvSpPr>
        <p:spPr>
          <a:xfrm>
            <a:off x="585736" y="1421432"/>
            <a:ext cx="15084000" cy="4278094"/>
          </a:xfrm>
          <a:prstGeom prst="rect">
            <a:avLst/>
          </a:prstGeom>
        </p:spPr>
        <p:txBody>
          <a:bodyPr wrap="square">
            <a:spAutoFit/>
          </a:bodyPr>
          <a:lstStyle/>
          <a:p>
            <a:pPr algn="just"/>
            <a:r>
              <a:rPr lang="pt-BR" sz="3200" dirty="0" smtClean="0">
                <a:solidFill>
                  <a:schemeClr val="accent5">
                    <a:lumMod val="75000"/>
                  </a:schemeClr>
                </a:solidFill>
              </a:rPr>
              <a:t>Algumas consequências da decisão de 10/2016 do STF no RE 593.849, com repercussão geral. </a:t>
            </a:r>
          </a:p>
          <a:p>
            <a:pPr algn="just"/>
            <a:endParaRPr lang="pt-BR" sz="3200" dirty="0">
              <a:solidFill>
                <a:schemeClr val="accent5">
                  <a:lumMod val="75000"/>
                </a:schemeClr>
              </a:solidFill>
            </a:endParaRP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A substituição tributaria passa a ser não mais definitiva ( alterando o entendimento anterior firmado na ADI 1.851 em maio/2002).</a:t>
            </a: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Fixação de tese jurídica ao tema 201 da sistemática da repercussão geral:</a:t>
            </a: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 É devida a restituição da diferença do imposto sobre a circulação da mercadoria e serviços – ICMS pago a mais no regime de substituição tributaria para frente se a base de calculo efetiva da operação for maior que a presumida”</a:t>
            </a:r>
          </a:p>
          <a:p>
            <a:pPr algn="just"/>
            <a:endParaRPr lang="pt-BR" sz="3200" dirty="0" smtClean="0">
              <a:solidFill>
                <a:schemeClr val="accent5">
                  <a:lumMod val="75000"/>
                </a:schemeClr>
              </a:solidFill>
            </a:endParaRPr>
          </a:p>
          <a:p>
            <a:pPr marL="342900" indent="-342900" algn="just">
              <a:buFont typeface="Wingdings" panose="05000000000000000000" pitchFamily="2" charset="2"/>
              <a:buChar char="à"/>
            </a:pPr>
            <a:endParaRPr lang="pt-BR" sz="2400" dirty="0">
              <a:solidFill>
                <a:schemeClr val="accent5">
                  <a:lumMod val="75000"/>
                </a:schemeClr>
              </a:solidFill>
            </a:endParaRPr>
          </a:p>
        </p:txBody>
      </p:sp>
      <p:sp>
        <p:nvSpPr>
          <p:cNvPr id="5" name="Seta para a direita 4"/>
          <p:cNvSpPr/>
          <p:nvPr/>
        </p:nvSpPr>
        <p:spPr>
          <a:xfrm>
            <a:off x="6863083" y="6041077"/>
            <a:ext cx="899160" cy="244074"/>
          </a:xfrm>
          <a:prstGeom prst="rightArrow">
            <a:avLst/>
          </a:prstGeom>
          <a:solidFill>
            <a:srgbClr val="ED9C2E"/>
          </a:solidFill>
          <a:ln>
            <a:solidFill>
              <a:srgbClr val="ED9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7899403" y="5255173"/>
            <a:ext cx="7907493" cy="1815882"/>
          </a:xfrm>
          <a:prstGeom prst="rect">
            <a:avLst/>
          </a:prstGeom>
        </p:spPr>
        <p:txBody>
          <a:bodyPr wrap="square">
            <a:spAutoFit/>
          </a:bodyPr>
          <a:lstStyle/>
          <a:p>
            <a:pPr algn="just"/>
            <a:endParaRPr lang="pt-BR" sz="3200" dirty="0">
              <a:solidFill>
                <a:schemeClr val="accent5">
                  <a:lumMod val="75000"/>
                </a:schemeClr>
              </a:solidFill>
            </a:endParaRPr>
          </a:p>
          <a:p>
            <a:pPr algn="just"/>
            <a:r>
              <a:rPr lang="pt-BR" sz="2000" i="1" dirty="0">
                <a:solidFill>
                  <a:schemeClr val="bg2"/>
                </a:solidFill>
                <a:latin typeface="Calibri" panose="020F0502020204030204" pitchFamily="34" charset="0"/>
                <a:cs typeface="Calibri" panose="020F0502020204030204" pitchFamily="34" charset="0"/>
              </a:rPr>
              <a:t>Margem de Valor Agregado, que também é chamada de </a:t>
            </a:r>
            <a:r>
              <a:rPr lang="pt-BR" sz="2000" i="1" dirty="0" smtClean="0">
                <a:solidFill>
                  <a:schemeClr val="bg2"/>
                </a:solidFill>
                <a:latin typeface="Calibri" panose="020F0502020204030204" pitchFamily="34" charset="0"/>
                <a:cs typeface="Calibri" panose="020F0502020204030204" pitchFamily="34" charset="0"/>
              </a:rPr>
              <a:t>IVA, </a:t>
            </a:r>
            <a:r>
              <a:rPr lang="pt-BR" sz="2000" i="1" dirty="0">
                <a:solidFill>
                  <a:schemeClr val="bg2"/>
                </a:solidFill>
                <a:latin typeface="Calibri" panose="020F0502020204030204" pitchFamily="34" charset="0"/>
                <a:cs typeface="Calibri" panose="020F0502020204030204" pitchFamily="34" charset="0"/>
              </a:rPr>
              <a:t>e</a:t>
            </a:r>
            <a:r>
              <a:rPr lang="pt-BR" sz="2000" i="1" dirty="0" smtClean="0">
                <a:solidFill>
                  <a:schemeClr val="bg2"/>
                </a:solidFill>
                <a:latin typeface="Calibri" panose="020F0502020204030204" pitchFamily="34" charset="0"/>
                <a:cs typeface="Calibri" panose="020F0502020204030204" pitchFamily="34" charset="0"/>
              </a:rPr>
              <a:t>sse </a:t>
            </a:r>
            <a:r>
              <a:rPr lang="pt-BR" sz="2000" i="1" dirty="0">
                <a:solidFill>
                  <a:schemeClr val="bg2"/>
                </a:solidFill>
                <a:latin typeface="Calibri" panose="020F0502020204030204" pitchFamily="34" charset="0"/>
                <a:cs typeface="Calibri" panose="020F0502020204030204" pitchFamily="34" charset="0"/>
              </a:rPr>
              <a:t>índice nada mais </a:t>
            </a:r>
            <a:r>
              <a:rPr lang="pt-BR" sz="2000" b="1" i="1" dirty="0">
                <a:solidFill>
                  <a:schemeClr val="bg2"/>
                </a:solidFill>
                <a:latin typeface="Calibri" panose="020F0502020204030204" pitchFamily="34" charset="0"/>
                <a:cs typeface="Calibri" panose="020F0502020204030204" pitchFamily="34" charset="0"/>
              </a:rPr>
              <a:t>é do que a porcentagem determinada pelas Secretarias da Fazenda dos Governos Estaduais para os produtos</a:t>
            </a:r>
            <a:r>
              <a:rPr lang="pt-BR" sz="2000" i="1" dirty="0">
                <a:solidFill>
                  <a:schemeClr val="bg2"/>
                </a:solidFill>
                <a:latin typeface="Calibri" panose="020F0502020204030204" pitchFamily="34" charset="0"/>
                <a:cs typeface="Calibri" panose="020F0502020204030204" pitchFamily="34" charset="0"/>
              </a:rPr>
              <a:t>, ou grupo de produtos, a fim de calcular o ICMS que deve ser pago por substituição.</a:t>
            </a:r>
          </a:p>
        </p:txBody>
      </p:sp>
      <p:pic>
        <p:nvPicPr>
          <p:cNvPr id="11" name="Imagem 10"/>
          <p:cNvPicPr>
            <a:picLocks noChangeAspect="1"/>
          </p:cNvPicPr>
          <p:nvPr/>
        </p:nvPicPr>
        <p:blipFill>
          <a:blip r:embed="rId2"/>
          <a:stretch>
            <a:fillRect/>
          </a:stretch>
        </p:blipFill>
        <p:spPr>
          <a:xfrm>
            <a:off x="191325" y="5518184"/>
            <a:ext cx="6534598" cy="2705183"/>
          </a:xfrm>
          <a:prstGeom prst="rect">
            <a:avLst/>
          </a:prstGeom>
        </p:spPr>
      </p:pic>
    </p:spTree>
    <p:extLst>
      <p:ext uri="{BB962C8B-B14F-4D97-AF65-F5344CB8AC3E}">
        <p14:creationId xmlns:p14="http://schemas.microsoft.com/office/powerpoint/2010/main" val="39934785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_Impactos do RE 593.849</a:t>
            </a:r>
            <a:endParaRPr lang="pt-BR" dirty="0" smtClean="0"/>
          </a:p>
        </p:txBody>
      </p:sp>
      <p:sp>
        <p:nvSpPr>
          <p:cNvPr id="3" name="Retângulo 2"/>
          <p:cNvSpPr/>
          <p:nvPr/>
        </p:nvSpPr>
        <p:spPr>
          <a:xfrm>
            <a:off x="585736" y="1421432"/>
            <a:ext cx="15084000" cy="2062103"/>
          </a:xfrm>
          <a:prstGeom prst="rect">
            <a:avLst/>
          </a:prstGeom>
        </p:spPr>
        <p:txBody>
          <a:bodyPr wrap="square">
            <a:spAutoFit/>
          </a:bodyPr>
          <a:lstStyle/>
          <a:p>
            <a:r>
              <a:rPr lang="pt-BR" sz="2400" dirty="0">
                <a:solidFill>
                  <a:schemeClr val="bg2"/>
                </a:solidFill>
                <a:latin typeface="Calibri" panose="020F0502020204030204" pitchFamily="34" charset="0"/>
                <a:cs typeface="Calibri" panose="020F0502020204030204" pitchFamily="34" charset="0"/>
              </a:rPr>
              <a:t>Os Ministros do STF se manifestaram pela constitucionalidade do fisco exigir o complemento do ICMS no caso da Base de Cálculo Presumida ser inferior à Base de Cálculo Efetiva?</a:t>
            </a:r>
          </a:p>
          <a:p>
            <a:pPr algn="just"/>
            <a:endParaRPr lang="pt-BR" sz="3200" dirty="0" smtClean="0">
              <a:solidFill>
                <a:schemeClr val="accent5">
                  <a:lumMod val="75000"/>
                </a:schemeClr>
              </a:solidFill>
            </a:endParaRPr>
          </a:p>
          <a:p>
            <a:r>
              <a:rPr lang="pt-BR" sz="2400" dirty="0">
                <a:solidFill>
                  <a:srgbClr val="0070C0"/>
                </a:solidFill>
              </a:rPr>
              <a:t>Direito a restituição </a:t>
            </a:r>
            <a:r>
              <a:rPr lang="pt-BR" sz="2400" dirty="0" smtClean="0">
                <a:solidFill>
                  <a:srgbClr val="0070C0"/>
                </a:solidFill>
              </a:rPr>
              <a:t>e Obrigação </a:t>
            </a:r>
            <a:r>
              <a:rPr lang="pt-BR" sz="2400" dirty="0">
                <a:solidFill>
                  <a:srgbClr val="0070C0"/>
                </a:solidFill>
              </a:rPr>
              <a:t>de complementação</a:t>
            </a:r>
            <a:endParaRPr lang="pt-BR" sz="2400" dirty="0" smtClean="0">
              <a:solidFill>
                <a:srgbClr val="0070C0"/>
              </a:solidFill>
            </a:endParaRPr>
          </a:p>
          <a:p>
            <a:pPr marL="342900" indent="-342900" algn="just">
              <a:buFont typeface="Wingdings" panose="05000000000000000000" pitchFamily="2" charset="2"/>
              <a:buChar char="à"/>
            </a:pPr>
            <a:endParaRPr lang="pt-BR" sz="2400" dirty="0">
              <a:solidFill>
                <a:schemeClr val="accent5">
                  <a:lumMod val="75000"/>
                </a:schemeClr>
              </a:solidFill>
            </a:endParaRPr>
          </a:p>
        </p:txBody>
      </p:sp>
      <p:pic>
        <p:nvPicPr>
          <p:cNvPr id="5" name="Imagem 4"/>
          <p:cNvPicPr>
            <a:picLocks noChangeAspect="1"/>
          </p:cNvPicPr>
          <p:nvPr/>
        </p:nvPicPr>
        <p:blipFill>
          <a:blip r:embed="rId2"/>
          <a:stretch>
            <a:fillRect/>
          </a:stretch>
        </p:blipFill>
        <p:spPr>
          <a:xfrm>
            <a:off x="914334" y="3092746"/>
            <a:ext cx="13695817" cy="3990120"/>
          </a:xfrm>
          <a:prstGeom prst="rect">
            <a:avLst/>
          </a:prstGeom>
        </p:spPr>
      </p:pic>
      <p:sp>
        <p:nvSpPr>
          <p:cNvPr id="6" name="Retângulo 5"/>
          <p:cNvSpPr/>
          <p:nvPr/>
        </p:nvSpPr>
        <p:spPr>
          <a:xfrm>
            <a:off x="2061085" y="6962096"/>
            <a:ext cx="8124825" cy="1200329"/>
          </a:xfrm>
          <a:prstGeom prst="rect">
            <a:avLst/>
          </a:prstGeom>
        </p:spPr>
        <p:txBody>
          <a:bodyPr>
            <a:spAutoFit/>
          </a:bodyPr>
          <a:lstStyle/>
          <a:p>
            <a:r>
              <a:rPr lang="pt-BR" sz="2400" dirty="0">
                <a:solidFill>
                  <a:srgbClr val="403C38"/>
                </a:solidFill>
                <a:latin typeface="CIDFont+F3"/>
              </a:rPr>
              <a:t>Este aqui que é responsável pela</a:t>
            </a:r>
          </a:p>
          <a:p>
            <a:r>
              <a:rPr lang="pt-BR" sz="2400" dirty="0">
                <a:solidFill>
                  <a:srgbClr val="403C38"/>
                </a:solidFill>
                <a:latin typeface="CIDFont+F3"/>
              </a:rPr>
              <a:t>complementação ou tem direito ao</a:t>
            </a:r>
          </a:p>
          <a:p>
            <a:r>
              <a:rPr lang="pt-BR" sz="2400" dirty="0">
                <a:solidFill>
                  <a:srgbClr val="403C38"/>
                </a:solidFill>
                <a:latin typeface="CIDFont+F3"/>
              </a:rPr>
              <a:t>ressarcimento do ICMS ST</a:t>
            </a:r>
            <a:endParaRPr lang="pt-BR" dirty="0">
              <a:solidFill>
                <a:srgbClr val="403C38"/>
              </a:solidFill>
            </a:endParaRPr>
          </a:p>
        </p:txBody>
      </p:sp>
    </p:spTree>
    <p:extLst>
      <p:ext uri="{BB962C8B-B14F-4D97-AF65-F5344CB8AC3E}">
        <p14:creationId xmlns:p14="http://schemas.microsoft.com/office/powerpoint/2010/main" val="16547327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267F49-8599-8242-B3DE-EAA77A64F579}"/>
              </a:ext>
            </a:extLst>
          </p:cNvPr>
          <p:cNvSpPr>
            <a:spLocks noGrp="1"/>
          </p:cNvSpPr>
          <p:nvPr>
            <p:ph type="body" sz="quarter" idx="10"/>
          </p:nvPr>
        </p:nvSpPr>
        <p:spPr>
          <a:xfrm>
            <a:off x="883918" y="2366951"/>
            <a:ext cx="5551388" cy="2117812"/>
          </a:xfrm>
        </p:spPr>
        <p:txBody>
          <a:bodyPr/>
          <a:lstStyle/>
          <a:p>
            <a:r>
              <a:rPr lang="pt-BR" sz="8800"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Decreto Nº </a:t>
            </a:r>
            <a:r>
              <a:rPr lang="pt-BR" sz="8800" dirty="0" smtClean="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54.308  </a:t>
            </a:r>
          </a:p>
          <a:p>
            <a:endParaRPr lang="pt-BR" dirty="0"/>
          </a:p>
        </p:txBody>
      </p:sp>
      <p:sp>
        <p:nvSpPr>
          <p:cNvPr id="3" name="Text Placeholder 2">
            <a:extLst>
              <a:ext uri="{FF2B5EF4-FFF2-40B4-BE49-F238E27FC236}">
                <a16:creationId xmlns:a16="http://schemas.microsoft.com/office/drawing/2014/main" xmlns="" id="{511A3C1C-A860-514A-88B6-FFD195DC60DD}"/>
              </a:ext>
            </a:extLst>
          </p:cNvPr>
          <p:cNvSpPr>
            <a:spLocks noGrp="1"/>
          </p:cNvSpPr>
          <p:nvPr>
            <p:ph type="body" sz="quarter" idx="13"/>
          </p:nvPr>
        </p:nvSpPr>
        <p:spPr>
          <a:xfrm>
            <a:off x="883919" y="684496"/>
            <a:ext cx="6146929" cy="1173209"/>
          </a:xfrm>
        </p:spPr>
        <p:txBody>
          <a:bodyPr/>
          <a:lstStyle/>
          <a:p>
            <a:r>
              <a:rPr lang="pt-BR" dirty="0" smtClean="0"/>
              <a:t>02</a:t>
            </a:r>
            <a:endParaRPr lang="pt-BR" dirty="0"/>
          </a:p>
        </p:txBody>
      </p:sp>
    </p:spTree>
    <p:extLst>
      <p:ext uri="{BB962C8B-B14F-4D97-AF65-F5344CB8AC3E}">
        <p14:creationId xmlns:p14="http://schemas.microsoft.com/office/powerpoint/2010/main" val="3728783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8635" y="4498352"/>
            <a:ext cx="1940716" cy="1153132"/>
          </a:xfrm>
          <a:prstGeom prst="rect">
            <a:avLst/>
          </a:prstGeom>
          <a:solidFill>
            <a:srgbClr val="93EDAB"/>
          </a:solidFill>
          <a:ln w="9525">
            <a:solidFill>
              <a:schemeClr val="tx1"/>
            </a:solidFill>
            <a:miter lim="800000"/>
            <a:headEnd/>
            <a:tailEnd/>
          </a:ln>
        </p:spPr>
        <p:txBody>
          <a:bodyPr wrap="none" anchor="ctr"/>
          <a:lstStyle/>
          <a:p>
            <a:pPr algn="ctr">
              <a:spcBef>
                <a:spcPct val="0"/>
              </a:spcBef>
            </a:pPr>
            <a:r>
              <a:rPr lang="pt-BR" altLang="pt-BR" sz="2400" b="1" dirty="0">
                <a:solidFill>
                  <a:srgbClr val="000000"/>
                </a:solidFill>
              </a:rPr>
              <a:t>Livro III</a:t>
            </a:r>
          </a:p>
          <a:p>
            <a:pPr algn="ctr">
              <a:spcBef>
                <a:spcPct val="0"/>
              </a:spcBef>
            </a:pPr>
            <a:r>
              <a:rPr lang="pt-BR" altLang="pt-BR" sz="2400" b="1" dirty="0">
                <a:solidFill>
                  <a:srgbClr val="000000"/>
                </a:solidFill>
              </a:rPr>
              <a:t>Título III</a:t>
            </a:r>
          </a:p>
        </p:txBody>
      </p:sp>
      <p:sp>
        <p:nvSpPr>
          <p:cNvPr id="21507" name="Rectangle 3"/>
          <p:cNvSpPr>
            <a:spLocks noChangeArrowheads="1"/>
          </p:cNvSpPr>
          <p:nvPr/>
        </p:nvSpPr>
        <p:spPr bwMode="auto">
          <a:xfrm>
            <a:off x="5316632" y="2429558"/>
            <a:ext cx="2293018" cy="1438906"/>
          </a:xfrm>
          <a:prstGeom prst="rect">
            <a:avLst/>
          </a:prstGeom>
          <a:solidFill>
            <a:srgbClr val="93EDAB"/>
          </a:solidFill>
          <a:ln w="9525" algn="ctr">
            <a:solidFill>
              <a:schemeClr val="tx1"/>
            </a:solidFill>
            <a:miter lim="800000"/>
            <a:headEnd/>
            <a:tailEnd/>
          </a:ln>
        </p:spPr>
        <p:txBody>
          <a:bodyPr wrap="none" anchor="ctr"/>
          <a:lstStyle/>
          <a:p>
            <a:pPr algn="ctr">
              <a:spcBef>
                <a:spcPct val="0"/>
              </a:spcBef>
            </a:pPr>
            <a:endParaRPr lang="pt-BR" altLang="pt-BR" sz="2488" b="1" dirty="0"/>
          </a:p>
          <a:p>
            <a:pPr algn="ctr">
              <a:spcBef>
                <a:spcPct val="0"/>
              </a:spcBef>
            </a:pPr>
            <a:r>
              <a:rPr lang="pt-BR" altLang="pt-BR" sz="2400" b="1" dirty="0">
                <a:solidFill>
                  <a:srgbClr val="000000"/>
                </a:solidFill>
              </a:rPr>
              <a:t>Seção I</a:t>
            </a:r>
          </a:p>
          <a:p>
            <a:pPr algn="ctr">
              <a:spcBef>
                <a:spcPct val="0"/>
              </a:spcBef>
            </a:pPr>
            <a:r>
              <a:rPr lang="pt-BR" altLang="pt-BR" sz="2400" b="1" dirty="0">
                <a:solidFill>
                  <a:srgbClr val="000000"/>
                </a:solidFill>
              </a:rPr>
              <a:t>Operações</a:t>
            </a:r>
          </a:p>
          <a:p>
            <a:pPr algn="ctr">
              <a:spcBef>
                <a:spcPct val="0"/>
              </a:spcBef>
            </a:pPr>
            <a:r>
              <a:rPr lang="pt-BR" altLang="pt-BR" sz="2400" b="1" dirty="0">
                <a:solidFill>
                  <a:srgbClr val="000000"/>
                </a:solidFill>
              </a:rPr>
              <a:t>Internas</a:t>
            </a:r>
          </a:p>
          <a:p>
            <a:pPr algn="ctr">
              <a:spcBef>
                <a:spcPct val="0"/>
              </a:spcBef>
            </a:pPr>
            <a:r>
              <a:rPr lang="pt-BR" altLang="pt-BR" sz="2400" b="1" dirty="0">
                <a:solidFill>
                  <a:srgbClr val="000000"/>
                </a:solidFill>
              </a:rPr>
              <a:t> (arts. 9º - 32)</a:t>
            </a:r>
          </a:p>
          <a:p>
            <a:pPr algn="ctr">
              <a:spcBef>
                <a:spcPct val="0"/>
              </a:spcBef>
            </a:pPr>
            <a:endParaRPr lang="pt-BR" altLang="pt-BR" sz="2488" b="1" dirty="0"/>
          </a:p>
        </p:txBody>
      </p:sp>
      <p:sp>
        <p:nvSpPr>
          <p:cNvPr id="21508" name="Rectangle 4"/>
          <p:cNvSpPr>
            <a:spLocks noChangeArrowheads="1"/>
          </p:cNvSpPr>
          <p:nvPr/>
        </p:nvSpPr>
        <p:spPr bwMode="auto">
          <a:xfrm>
            <a:off x="5316632" y="4188107"/>
            <a:ext cx="2319001" cy="1438771"/>
          </a:xfrm>
          <a:prstGeom prst="rect">
            <a:avLst/>
          </a:prstGeom>
          <a:solidFill>
            <a:srgbClr val="93EDAB"/>
          </a:solidFill>
          <a:ln w="9525" algn="ctr">
            <a:solidFill>
              <a:schemeClr val="tx1"/>
            </a:solidFill>
            <a:miter lim="800000"/>
            <a:headEnd/>
            <a:tailEnd/>
          </a:ln>
        </p:spPr>
        <p:txBody>
          <a:bodyPr wrap="none" anchor="ctr"/>
          <a:lstStyle/>
          <a:p>
            <a:pPr algn="ctr">
              <a:spcBef>
                <a:spcPct val="0"/>
              </a:spcBef>
            </a:pPr>
            <a:endParaRPr lang="pt-BR" altLang="pt-BR" sz="2488" b="1" dirty="0"/>
          </a:p>
          <a:p>
            <a:pPr algn="ctr">
              <a:spcBef>
                <a:spcPct val="0"/>
              </a:spcBef>
            </a:pPr>
            <a:r>
              <a:rPr lang="pt-BR" altLang="pt-BR" sz="2400" b="1" dirty="0">
                <a:solidFill>
                  <a:srgbClr val="000000"/>
                </a:solidFill>
              </a:rPr>
              <a:t>Seção II</a:t>
            </a:r>
          </a:p>
          <a:p>
            <a:pPr algn="ctr">
              <a:spcBef>
                <a:spcPct val="0"/>
              </a:spcBef>
            </a:pPr>
            <a:r>
              <a:rPr lang="pt-BR" altLang="pt-BR" sz="2400" b="1" dirty="0">
                <a:solidFill>
                  <a:srgbClr val="000000"/>
                </a:solidFill>
              </a:rPr>
              <a:t>Operações</a:t>
            </a:r>
          </a:p>
          <a:p>
            <a:pPr algn="ctr">
              <a:spcBef>
                <a:spcPct val="0"/>
              </a:spcBef>
            </a:pPr>
            <a:r>
              <a:rPr lang="pt-BR" altLang="pt-BR" sz="2400" b="1" dirty="0">
                <a:solidFill>
                  <a:srgbClr val="000000"/>
                </a:solidFill>
              </a:rPr>
              <a:t>Interestaduais</a:t>
            </a:r>
          </a:p>
          <a:p>
            <a:pPr algn="ctr">
              <a:spcBef>
                <a:spcPct val="0"/>
              </a:spcBef>
            </a:pPr>
            <a:r>
              <a:rPr lang="pt-BR" altLang="pt-BR" sz="2400" b="1" dirty="0">
                <a:solidFill>
                  <a:srgbClr val="000000"/>
                </a:solidFill>
              </a:rPr>
              <a:t> (arts. 33 - 53)</a:t>
            </a:r>
          </a:p>
          <a:p>
            <a:pPr algn="ctr">
              <a:spcBef>
                <a:spcPct val="0"/>
              </a:spcBef>
            </a:pPr>
            <a:endParaRPr lang="pt-BR" altLang="pt-BR" sz="2488" b="1" dirty="0"/>
          </a:p>
        </p:txBody>
      </p:sp>
      <p:sp>
        <p:nvSpPr>
          <p:cNvPr id="21509" name="Rectangle 5"/>
          <p:cNvSpPr>
            <a:spLocks noChangeArrowheads="1"/>
          </p:cNvSpPr>
          <p:nvPr/>
        </p:nvSpPr>
        <p:spPr bwMode="auto">
          <a:xfrm>
            <a:off x="1371324" y="7030334"/>
            <a:ext cx="2878248" cy="1923883"/>
          </a:xfrm>
          <a:prstGeom prst="rect">
            <a:avLst/>
          </a:prstGeom>
          <a:solidFill>
            <a:srgbClr val="93EDAB"/>
          </a:solidFill>
          <a:ln w="9525" algn="ctr">
            <a:solidFill>
              <a:schemeClr val="tx1"/>
            </a:solidFill>
            <a:miter lim="800000"/>
            <a:headEnd/>
            <a:tailEnd/>
          </a:ln>
        </p:spPr>
        <p:txBody>
          <a:bodyPr wrap="none" anchor="ctr"/>
          <a:lstStyle/>
          <a:p>
            <a:pPr algn="ctr">
              <a:spcBef>
                <a:spcPct val="0"/>
              </a:spcBef>
            </a:pPr>
            <a:endParaRPr lang="pt-BR" altLang="pt-BR" sz="2488" b="1" dirty="0"/>
          </a:p>
          <a:p>
            <a:pPr algn="ctr">
              <a:spcBef>
                <a:spcPct val="0"/>
              </a:spcBef>
            </a:pPr>
            <a:endParaRPr lang="pt-BR" altLang="pt-BR" sz="2488" b="1" dirty="0"/>
          </a:p>
          <a:p>
            <a:pPr algn="ctr">
              <a:spcBef>
                <a:spcPct val="0"/>
              </a:spcBef>
            </a:pPr>
            <a:r>
              <a:rPr lang="pt-BR" altLang="pt-BR" sz="2400" b="1" dirty="0">
                <a:solidFill>
                  <a:srgbClr val="000000"/>
                </a:solidFill>
              </a:rPr>
              <a:t>Capítulo II</a:t>
            </a:r>
          </a:p>
          <a:p>
            <a:pPr algn="ctr">
              <a:spcBef>
                <a:spcPct val="0"/>
              </a:spcBef>
            </a:pPr>
            <a:r>
              <a:rPr lang="pt-BR" altLang="pt-BR" sz="2400" b="1" dirty="0">
                <a:solidFill>
                  <a:srgbClr val="000000"/>
                </a:solidFill>
              </a:rPr>
              <a:t>(Disposições </a:t>
            </a:r>
          </a:p>
          <a:p>
            <a:pPr algn="ctr">
              <a:spcBef>
                <a:spcPct val="0"/>
              </a:spcBef>
            </a:pPr>
            <a:r>
              <a:rPr lang="pt-BR" altLang="pt-BR" sz="2400" b="1" dirty="0">
                <a:solidFill>
                  <a:srgbClr val="000000"/>
                </a:solidFill>
              </a:rPr>
              <a:t>Específicas) </a:t>
            </a:r>
          </a:p>
          <a:p>
            <a:pPr algn="ctr">
              <a:spcBef>
                <a:spcPct val="0"/>
              </a:spcBef>
            </a:pPr>
            <a:r>
              <a:rPr lang="pt-BR" altLang="pt-BR" sz="2400" b="1" dirty="0">
                <a:solidFill>
                  <a:srgbClr val="000000"/>
                </a:solidFill>
              </a:rPr>
              <a:t>Seções I a XLIV</a:t>
            </a:r>
          </a:p>
          <a:p>
            <a:pPr algn="ctr">
              <a:spcBef>
                <a:spcPct val="0"/>
              </a:spcBef>
            </a:pPr>
            <a:r>
              <a:rPr lang="pt-BR" altLang="pt-BR" sz="2400" b="1" dirty="0">
                <a:solidFill>
                  <a:srgbClr val="000000"/>
                </a:solidFill>
              </a:rPr>
              <a:t>arts. 54 - 244</a:t>
            </a:r>
          </a:p>
          <a:p>
            <a:pPr algn="ctr">
              <a:spcBef>
                <a:spcPct val="0"/>
              </a:spcBef>
            </a:pPr>
            <a:endParaRPr lang="pt-BR" altLang="pt-BR" sz="2488" b="1" dirty="0"/>
          </a:p>
          <a:p>
            <a:pPr algn="ctr">
              <a:spcBef>
                <a:spcPct val="0"/>
              </a:spcBef>
            </a:pPr>
            <a:endParaRPr lang="pt-BR" altLang="pt-BR" sz="2488" b="1" dirty="0"/>
          </a:p>
        </p:txBody>
      </p:sp>
      <p:sp>
        <p:nvSpPr>
          <p:cNvPr id="21510" name="Rectangle 6"/>
          <p:cNvSpPr>
            <a:spLocks noChangeArrowheads="1"/>
          </p:cNvSpPr>
          <p:nvPr/>
        </p:nvSpPr>
        <p:spPr bwMode="auto">
          <a:xfrm>
            <a:off x="1368636" y="1948536"/>
            <a:ext cx="2878248" cy="1855680"/>
          </a:xfrm>
          <a:prstGeom prst="rect">
            <a:avLst/>
          </a:prstGeom>
          <a:solidFill>
            <a:srgbClr val="93EDAB"/>
          </a:solidFill>
          <a:ln w="9525">
            <a:solidFill>
              <a:schemeClr val="tx1"/>
            </a:solidFill>
            <a:miter lim="800000"/>
            <a:headEnd/>
            <a:tailEnd/>
          </a:ln>
        </p:spPr>
        <p:txBody>
          <a:bodyPr wrap="none" anchor="ctr"/>
          <a:lstStyle/>
          <a:p>
            <a:pPr algn="ctr">
              <a:spcBef>
                <a:spcPct val="0"/>
              </a:spcBef>
            </a:pPr>
            <a:endParaRPr lang="pt-BR" altLang="pt-BR" sz="2488" b="1" dirty="0"/>
          </a:p>
          <a:p>
            <a:pPr algn="ctr">
              <a:spcBef>
                <a:spcPct val="0"/>
              </a:spcBef>
            </a:pPr>
            <a:endParaRPr lang="pt-BR" altLang="pt-BR" sz="2488" b="1" dirty="0"/>
          </a:p>
          <a:p>
            <a:pPr algn="ctr">
              <a:spcBef>
                <a:spcPct val="0"/>
              </a:spcBef>
            </a:pPr>
            <a:r>
              <a:rPr lang="pt-BR" altLang="pt-BR" sz="2400" b="1" dirty="0">
                <a:solidFill>
                  <a:srgbClr val="000000"/>
                </a:solidFill>
              </a:rPr>
              <a:t>Capítulo I</a:t>
            </a:r>
          </a:p>
          <a:p>
            <a:pPr algn="ctr">
              <a:spcBef>
                <a:spcPct val="0"/>
              </a:spcBef>
            </a:pPr>
            <a:r>
              <a:rPr lang="pt-BR" altLang="pt-BR" sz="2400" b="1" dirty="0">
                <a:solidFill>
                  <a:srgbClr val="000000"/>
                </a:solidFill>
              </a:rPr>
              <a:t>(Disposições </a:t>
            </a:r>
          </a:p>
          <a:p>
            <a:pPr algn="ctr">
              <a:spcBef>
                <a:spcPct val="0"/>
              </a:spcBef>
            </a:pPr>
            <a:r>
              <a:rPr lang="pt-BR" altLang="pt-BR" sz="2400" b="1" dirty="0">
                <a:solidFill>
                  <a:srgbClr val="000000"/>
                </a:solidFill>
              </a:rPr>
              <a:t>Gerais)</a:t>
            </a:r>
          </a:p>
          <a:p>
            <a:pPr algn="ctr">
              <a:spcBef>
                <a:spcPct val="0"/>
              </a:spcBef>
            </a:pPr>
            <a:r>
              <a:rPr lang="pt-BR" altLang="pt-BR" sz="2400" b="1" dirty="0">
                <a:solidFill>
                  <a:srgbClr val="000000"/>
                </a:solidFill>
              </a:rPr>
              <a:t> arts. 9º ao 53-E </a:t>
            </a:r>
          </a:p>
          <a:p>
            <a:pPr algn="ctr">
              <a:spcBef>
                <a:spcPct val="0"/>
              </a:spcBef>
            </a:pPr>
            <a:endParaRPr lang="pt-BR" altLang="pt-BR" sz="2488" b="1" dirty="0"/>
          </a:p>
          <a:p>
            <a:pPr algn="ctr">
              <a:spcBef>
                <a:spcPct val="0"/>
              </a:spcBef>
            </a:pPr>
            <a:endParaRPr lang="pt-BR" altLang="pt-BR" sz="2488" b="1" dirty="0"/>
          </a:p>
        </p:txBody>
      </p:sp>
      <p:sp>
        <p:nvSpPr>
          <p:cNvPr id="21517" name="Rectangle 4"/>
          <p:cNvSpPr>
            <a:spLocks noChangeArrowheads="1"/>
          </p:cNvSpPr>
          <p:nvPr/>
        </p:nvSpPr>
        <p:spPr bwMode="auto">
          <a:xfrm>
            <a:off x="5316633" y="5835435"/>
            <a:ext cx="2888346" cy="1791497"/>
          </a:xfrm>
          <a:prstGeom prst="rect">
            <a:avLst/>
          </a:prstGeom>
          <a:solidFill>
            <a:srgbClr val="93EDAB"/>
          </a:solidFill>
          <a:ln w="9525" algn="ctr">
            <a:solidFill>
              <a:schemeClr val="tx1"/>
            </a:solidFill>
            <a:miter lim="800000"/>
            <a:headEnd/>
            <a:tailEnd/>
          </a:ln>
        </p:spPr>
        <p:txBody>
          <a:bodyPr wrap="none" anchor="ctr"/>
          <a:lstStyle/>
          <a:p>
            <a:pPr algn="ctr">
              <a:spcBef>
                <a:spcPct val="0"/>
              </a:spcBef>
            </a:pPr>
            <a:endParaRPr lang="pt-BR" altLang="pt-BR" sz="2488" b="1" dirty="0"/>
          </a:p>
          <a:p>
            <a:pPr algn="ctr">
              <a:spcBef>
                <a:spcPct val="0"/>
              </a:spcBef>
            </a:pPr>
            <a:r>
              <a:rPr lang="pt-BR" altLang="pt-BR" sz="2400" b="1" dirty="0">
                <a:solidFill>
                  <a:srgbClr val="000000"/>
                </a:solidFill>
              </a:rPr>
              <a:t>Seção III</a:t>
            </a:r>
          </a:p>
          <a:p>
            <a:pPr algn="ctr">
              <a:spcBef>
                <a:spcPct val="0"/>
              </a:spcBef>
            </a:pPr>
            <a:r>
              <a:rPr lang="pt-BR" altLang="pt-BR" sz="2400" b="1" dirty="0">
                <a:solidFill>
                  <a:srgbClr val="000000"/>
                </a:solidFill>
              </a:rPr>
              <a:t>Recebimentos</a:t>
            </a:r>
          </a:p>
          <a:p>
            <a:pPr algn="ctr">
              <a:spcBef>
                <a:spcPct val="0"/>
              </a:spcBef>
            </a:pPr>
            <a:r>
              <a:rPr lang="pt-BR" altLang="pt-BR" sz="2400" b="1" dirty="0">
                <a:solidFill>
                  <a:srgbClr val="000000"/>
                </a:solidFill>
              </a:rPr>
              <a:t>UF não signatária</a:t>
            </a:r>
          </a:p>
          <a:p>
            <a:pPr algn="ctr">
              <a:spcBef>
                <a:spcPct val="0"/>
              </a:spcBef>
            </a:pPr>
            <a:r>
              <a:rPr lang="pt-BR" altLang="pt-BR" sz="2400" b="1" dirty="0">
                <a:solidFill>
                  <a:srgbClr val="000000"/>
                </a:solidFill>
              </a:rPr>
              <a:t> ou importação</a:t>
            </a:r>
          </a:p>
          <a:p>
            <a:pPr algn="ctr">
              <a:spcBef>
                <a:spcPct val="0"/>
              </a:spcBef>
            </a:pPr>
            <a:r>
              <a:rPr lang="pt-BR" altLang="pt-BR" sz="2400" b="1" dirty="0">
                <a:solidFill>
                  <a:srgbClr val="000000"/>
                </a:solidFill>
              </a:rPr>
              <a:t> (arts. 53-A - 53-E)</a:t>
            </a:r>
          </a:p>
          <a:p>
            <a:pPr algn="ctr">
              <a:spcBef>
                <a:spcPct val="0"/>
              </a:spcBef>
            </a:pPr>
            <a:endParaRPr lang="pt-BR" altLang="pt-BR" sz="2488" b="1" dirty="0"/>
          </a:p>
        </p:txBody>
      </p:sp>
      <p:cxnSp>
        <p:nvCxnSpPr>
          <p:cNvPr id="3" name="Conector Angulado 2"/>
          <p:cNvCxnSpPr>
            <a:stCxn id="21506" idx="0"/>
            <a:endCxn id="21510" idx="1"/>
          </p:cNvCxnSpPr>
          <p:nvPr/>
        </p:nvCxnSpPr>
        <p:spPr>
          <a:xfrm rot="5400000" flipH="1" flipV="1">
            <a:off x="457826" y="3587543"/>
            <a:ext cx="1621976" cy="199643"/>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Angulado 4"/>
          <p:cNvCxnSpPr>
            <a:stCxn id="21506" idx="2"/>
            <a:endCxn id="21509" idx="1"/>
          </p:cNvCxnSpPr>
          <p:nvPr/>
        </p:nvCxnSpPr>
        <p:spPr>
          <a:xfrm rot="16200000" flipH="1">
            <a:off x="99762" y="6720714"/>
            <a:ext cx="2340792" cy="20233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3"/>
          <p:cNvSpPr>
            <a:spLocks noChangeArrowheads="1"/>
          </p:cNvSpPr>
          <p:nvPr/>
        </p:nvSpPr>
        <p:spPr bwMode="auto">
          <a:xfrm>
            <a:off x="9241676" y="2173856"/>
            <a:ext cx="6341434" cy="4520241"/>
          </a:xfrm>
          <a:prstGeom prst="rect">
            <a:avLst/>
          </a:prstGeom>
          <a:solidFill>
            <a:srgbClr val="93EDAB"/>
          </a:solidFill>
          <a:ln w="9525" algn="ctr">
            <a:solidFill>
              <a:schemeClr val="tx1"/>
            </a:solidFill>
            <a:miter lim="800000"/>
            <a:headEnd/>
            <a:tailEnd/>
          </a:ln>
        </p:spPr>
        <p:txBody>
          <a:bodyPr wrap="none" anchor="ctr"/>
          <a:lstStyle/>
          <a:p>
            <a:pPr marL="507806" indent="-507806">
              <a:buFont typeface="Arial" panose="020B0604020202020204" pitchFamily="34" charset="0"/>
              <a:buChar char="•"/>
            </a:pPr>
            <a:r>
              <a:rPr lang="pt-BR" sz="2133" b="1" dirty="0">
                <a:solidFill>
                  <a:srgbClr val="000000"/>
                </a:solidFill>
              </a:rPr>
              <a:t>Subseção I - Da Responsabilidade</a:t>
            </a:r>
          </a:p>
          <a:p>
            <a:pPr marL="507806" indent="-507806">
              <a:buFont typeface="Arial" panose="020B0604020202020204" pitchFamily="34" charset="0"/>
              <a:buChar char="•"/>
            </a:pPr>
            <a:r>
              <a:rPr lang="pt-BR" sz="2133" b="1" dirty="0">
                <a:solidFill>
                  <a:srgbClr val="000000"/>
                </a:solidFill>
              </a:rPr>
              <a:t>Subseção II - Do Cálculo do Imposto</a:t>
            </a:r>
          </a:p>
          <a:p>
            <a:pPr marL="507806" indent="-507806">
              <a:buFont typeface="Arial" panose="020B0604020202020204" pitchFamily="34" charset="0"/>
              <a:buChar char="•"/>
            </a:pPr>
            <a:r>
              <a:rPr lang="pt-BR" sz="2133" b="1" dirty="0">
                <a:solidFill>
                  <a:srgbClr val="000000"/>
                </a:solidFill>
              </a:rPr>
              <a:t>Subseção III - Do Período de Apuração e do </a:t>
            </a:r>
          </a:p>
          <a:p>
            <a:r>
              <a:rPr lang="pt-BR" sz="2133" b="1" dirty="0">
                <a:solidFill>
                  <a:srgbClr val="000000"/>
                </a:solidFill>
              </a:rPr>
              <a:t>Pagamento do Imposto</a:t>
            </a:r>
          </a:p>
          <a:p>
            <a:pPr marL="507806" indent="-507806">
              <a:buFont typeface="Arial" panose="020B0604020202020204" pitchFamily="34" charset="0"/>
              <a:buChar char="•"/>
            </a:pPr>
            <a:r>
              <a:rPr lang="pt-BR" sz="2133" b="1" dirty="0">
                <a:solidFill>
                  <a:srgbClr val="000000"/>
                </a:solidFill>
              </a:rPr>
              <a:t>Subseção IV - Da Restituição do Imposto</a:t>
            </a:r>
            <a:r>
              <a:rPr lang="pt-BR" sz="2488" b="1" dirty="0">
                <a:solidFill>
                  <a:srgbClr val="403C38"/>
                </a:solidFill>
              </a:rPr>
              <a:t> </a:t>
            </a:r>
          </a:p>
          <a:p>
            <a:pPr marL="507806" indent="-507806">
              <a:buFont typeface="Arial" panose="020B0604020202020204" pitchFamily="34" charset="0"/>
              <a:buChar char="•"/>
            </a:pPr>
            <a:r>
              <a:rPr lang="pt-BR" sz="2488" dirty="0">
                <a:solidFill>
                  <a:srgbClr val="FF0000"/>
                </a:solidFill>
              </a:rPr>
              <a:t>Subseção IV-A - Do Ajuste do Imposto </a:t>
            </a:r>
          </a:p>
          <a:p>
            <a:r>
              <a:rPr lang="pt-BR" sz="2488" dirty="0">
                <a:solidFill>
                  <a:srgbClr val="FF0000"/>
                </a:solidFill>
              </a:rPr>
              <a:t>Retido por Substituição </a:t>
            </a:r>
            <a:r>
              <a:rPr lang="pt-BR" sz="2488" dirty="0" smtClean="0">
                <a:solidFill>
                  <a:srgbClr val="FF0000"/>
                </a:solidFill>
              </a:rPr>
              <a:t>Tributária </a:t>
            </a:r>
          </a:p>
          <a:p>
            <a:r>
              <a:rPr lang="pt-BR" sz="2488" dirty="0" smtClean="0">
                <a:solidFill>
                  <a:srgbClr val="FF0000"/>
                </a:solidFill>
              </a:rPr>
              <a:t>(arts</a:t>
            </a:r>
            <a:r>
              <a:rPr lang="pt-BR" sz="2488" dirty="0">
                <a:solidFill>
                  <a:srgbClr val="FF0000"/>
                </a:solidFill>
              </a:rPr>
              <a:t>. </a:t>
            </a:r>
            <a:r>
              <a:rPr lang="pt-BR" sz="2488" dirty="0">
                <a:solidFill>
                  <a:srgbClr val="FF0000"/>
                </a:solidFill>
              </a:rPr>
              <a:t>25A a 25C)</a:t>
            </a:r>
          </a:p>
          <a:p>
            <a:pPr marL="507806" indent="-507806">
              <a:buFont typeface="Arial" panose="020B0604020202020204" pitchFamily="34" charset="0"/>
              <a:buChar char="•"/>
            </a:pPr>
            <a:r>
              <a:rPr lang="pt-BR" sz="2133" b="1" dirty="0">
                <a:solidFill>
                  <a:srgbClr val="000000"/>
                </a:solidFill>
              </a:rPr>
              <a:t>Subseção V- Dos Documentos Fiscais</a:t>
            </a:r>
          </a:p>
          <a:p>
            <a:pPr marL="507806" indent="-507806">
              <a:buFont typeface="Arial" panose="020B0604020202020204" pitchFamily="34" charset="0"/>
              <a:buChar char="•"/>
            </a:pPr>
            <a:r>
              <a:rPr lang="pt-BR" sz="2133" b="1" dirty="0">
                <a:solidFill>
                  <a:srgbClr val="000000"/>
                </a:solidFill>
              </a:rPr>
              <a:t>Subseção VI - Da Escrituração Fiscal</a:t>
            </a:r>
            <a:endParaRPr lang="pt-BR" altLang="pt-BR" sz="2133" b="1" dirty="0">
              <a:solidFill>
                <a:srgbClr val="000000"/>
              </a:solidFill>
            </a:endParaRPr>
          </a:p>
        </p:txBody>
      </p:sp>
      <p:cxnSp>
        <p:nvCxnSpPr>
          <p:cNvPr id="9" name="Conector de Seta Reta 8"/>
          <p:cNvCxnSpPr/>
          <p:nvPr/>
        </p:nvCxnSpPr>
        <p:spPr>
          <a:xfrm>
            <a:off x="7635633" y="3337067"/>
            <a:ext cx="158006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do 10"/>
          <p:cNvCxnSpPr>
            <a:stCxn id="21510" idx="3"/>
            <a:endCxn id="21507" idx="1"/>
          </p:cNvCxnSpPr>
          <p:nvPr/>
        </p:nvCxnSpPr>
        <p:spPr>
          <a:xfrm>
            <a:off x="4246884" y="2876376"/>
            <a:ext cx="1069748" cy="272635"/>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p:cNvCxnSpPr/>
          <p:nvPr/>
        </p:nvCxnSpPr>
        <p:spPr>
          <a:xfrm rot="16200000" flipH="1">
            <a:off x="2575926" y="4093828"/>
            <a:ext cx="2972537" cy="2508873"/>
          </a:xfrm>
          <a:prstGeom prst="bentConnector3">
            <a:avLst>
              <a:gd name="adj1" fmla="val 99336"/>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do 16"/>
          <p:cNvCxnSpPr>
            <a:stCxn id="21510" idx="2"/>
            <a:endCxn id="21508" idx="1"/>
          </p:cNvCxnSpPr>
          <p:nvPr/>
        </p:nvCxnSpPr>
        <p:spPr>
          <a:xfrm rot="16200000" flipH="1">
            <a:off x="3510558" y="3101418"/>
            <a:ext cx="1103277" cy="2508872"/>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8" name="Espaço Reservado para Texto 1"/>
          <p:cNvSpPr txBox="1">
            <a:spLocks/>
          </p:cNvSpPr>
          <p:nvPr/>
        </p:nvSpPr>
        <p:spPr>
          <a:xfrm>
            <a:off x="695004" y="233205"/>
            <a:ext cx="13133814" cy="507676"/>
          </a:xfrm>
          <a:prstGeom prst="rect">
            <a:avLst/>
          </a:prstGeom>
        </p:spPr>
        <p:txBody>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_Decreto Nº 54.308, de 6 de novembro de 2018.</a:t>
            </a:r>
            <a:endPar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9" name="Text Box 12"/>
          <p:cNvSpPr txBox="1">
            <a:spLocks noChangeArrowheads="1"/>
          </p:cNvSpPr>
          <p:nvPr/>
        </p:nvSpPr>
        <p:spPr bwMode="auto">
          <a:xfrm>
            <a:off x="3360706" y="933037"/>
            <a:ext cx="8497887" cy="953979"/>
          </a:xfrm>
          <a:prstGeom prst="rect">
            <a:avLst/>
          </a:prstGeom>
          <a:noFill/>
          <a:ln w="15875">
            <a:noFill/>
            <a:miter lim="800000"/>
            <a:headEnd/>
            <a:tailEnd/>
          </a:ln>
        </p:spPr>
        <p:txBody>
          <a:bodyPr>
            <a:spAutoFit/>
          </a:bodyPr>
          <a:lstStyle/>
          <a:p>
            <a:pPr algn="ctr">
              <a:defRPr/>
            </a:pPr>
            <a:r>
              <a:rPr lang="pt-BR" sz="3200" dirty="0" smtClean="0">
                <a:solidFill>
                  <a:schemeClr val="accent5">
                    <a:lumMod val="75000"/>
                  </a:schemeClr>
                </a:solidFill>
              </a:rPr>
              <a:t>Substituição Tributária no RICMS </a:t>
            </a:r>
          </a:p>
          <a:p>
            <a:pPr algn="ctr">
              <a:defRPr/>
            </a:pPr>
            <a:r>
              <a:rPr lang="pt-BR" b="1" dirty="0" smtClean="0"/>
              <a:t> </a:t>
            </a:r>
            <a:endParaRPr lang="pt-BR" b="1" dirty="0"/>
          </a:p>
        </p:txBody>
      </p:sp>
    </p:spTree>
    <p:extLst>
      <p:ext uri="{BB962C8B-B14F-4D97-AF65-F5344CB8AC3E}">
        <p14:creationId xmlns:p14="http://schemas.microsoft.com/office/powerpoint/2010/main" val="1910909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ço Reservado para Texto 1"/>
          <p:cNvSpPr txBox="1">
            <a:spLocks/>
          </p:cNvSpPr>
          <p:nvPr/>
        </p:nvSpPr>
        <p:spPr>
          <a:xfrm>
            <a:off x="695004" y="233205"/>
            <a:ext cx="13133814" cy="507676"/>
          </a:xfrm>
          <a:prstGeom prst="rect">
            <a:avLst/>
          </a:prstGeom>
        </p:spPr>
        <p:txBody>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_Decreto Nº 54.308, de 6 de novembro de </a:t>
            </a:r>
            <a:r>
              <a:rPr lang="pt-BR" sz="2400" dirty="0" smtClean="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2018</a:t>
            </a:r>
            <a:endPar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CaixaDeTexto 20">
            <a:extLst>
              <a:ext uri="{FF2B5EF4-FFF2-40B4-BE49-F238E27FC236}">
                <a16:creationId xmlns:a16="http://schemas.microsoft.com/office/drawing/2014/main" xmlns="" id="{16583B38-F0EC-49BC-8F08-60313EB617DC}"/>
              </a:ext>
            </a:extLst>
          </p:cNvPr>
          <p:cNvSpPr txBox="1"/>
          <p:nvPr/>
        </p:nvSpPr>
        <p:spPr>
          <a:xfrm>
            <a:off x="396814" y="911842"/>
            <a:ext cx="15406777" cy="1692771"/>
          </a:xfrm>
          <a:prstGeom prst="rect">
            <a:avLst/>
          </a:prstGeom>
          <a:noFill/>
        </p:spPr>
        <p:txBody>
          <a:bodyPr wrap="square" rtlCol="0">
            <a:spAutoFit/>
          </a:bodyPr>
          <a:lstStyle/>
          <a:p>
            <a:pPr algn="ctr"/>
            <a:r>
              <a:rPr lang="pt-BR" sz="3200" dirty="0">
                <a:solidFill>
                  <a:schemeClr val="accent5">
                    <a:lumMod val="75000"/>
                  </a:schemeClr>
                </a:solidFill>
              </a:rPr>
              <a:t>Subseção IV-A</a:t>
            </a:r>
          </a:p>
          <a:p>
            <a:pPr algn="ctr"/>
            <a:r>
              <a:rPr lang="pt-BR" sz="3200" dirty="0">
                <a:solidFill>
                  <a:schemeClr val="accent5">
                    <a:lumMod val="75000"/>
                  </a:schemeClr>
                </a:solidFill>
              </a:rPr>
              <a:t>Do Ajuste do Imposto Retido por Substituição Tributária</a:t>
            </a:r>
          </a:p>
          <a:p>
            <a:pPr algn="ctr" hangingPunct="0"/>
            <a:endParaRPr lang="pt-BR" sz="2000" b="1" dirty="0"/>
          </a:p>
          <a:p>
            <a:pPr algn="ctr"/>
            <a:endParaRPr lang="pt-BR" sz="2000" dirty="0"/>
          </a:p>
        </p:txBody>
      </p:sp>
      <p:sp>
        <p:nvSpPr>
          <p:cNvPr id="22" name="CaixaDeTexto 21">
            <a:extLst>
              <a:ext uri="{FF2B5EF4-FFF2-40B4-BE49-F238E27FC236}">
                <a16:creationId xmlns:a16="http://schemas.microsoft.com/office/drawing/2014/main" xmlns="" id="{0A45D023-BD2E-4A5E-B480-05E404C2F7C1}"/>
              </a:ext>
            </a:extLst>
          </p:cNvPr>
          <p:cNvSpPr txBox="1"/>
          <p:nvPr/>
        </p:nvSpPr>
        <p:spPr>
          <a:xfrm>
            <a:off x="695004" y="2237622"/>
            <a:ext cx="14746279" cy="7478970"/>
          </a:xfrm>
          <a:prstGeom prst="rect">
            <a:avLst/>
          </a:prstGeom>
          <a:noFill/>
        </p:spPr>
        <p:txBody>
          <a:bodyPr wrap="square" rtlCol="0">
            <a:spAutoFit/>
          </a:bodyPr>
          <a:lstStyle/>
          <a:p>
            <a:pPr algn="just"/>
            <a:r>
              <a:rPr lang="pt-BR" sz="2400" b="1" dirty="0" smtClean="0">
                <a:solidFill>
                  <a:srgbClr val="000000"/>
                </a:solidFill>
                <a:latin typeface="Calibri" panose="020F0502020204030204" pitchFamily="34" charset="0"/>
                <a:cs typeface="Calibri" panose="020F0502020204030204" pitchFamily="34" charset="0"/>
              </a:rPr>
              <a:t>Incluídos </a:t>
            </a:r>
            <a:r>
              <a:rPr lang="pt-BR" sz="2400" b="1" dirty="0">
                <a:solidFill>
                  <a:srgbClr val="000000"/>
                </a:solidFill>
                <a:latin typeface="Calibri" panose="020F0502020204030204" pitchFamily="34" charset="0"/>
                <a:cs typeface="Calibri" panose="020F0502020204030204" pitchFamily="34" charset="0"/>
              </a:rPr>
              <a:t>os artigos 25-A, 25-B e </a:t>
            </a:r>
            <a:r>
              <a:rPr lang="pt-BR" sz="2400" b="1" dirty="0" smtClean="0">
                <a:solidFill>
                  <a:srgbClr val="000000"/>
                </a:solidFill>
                <a:latin typeface="Calibri" panose="020F0502020204030204" pitchFamily="34" charset="0"/>
                <a:cs typeface="Calibri" panose="020F0502020204030204" pitchFamily="34" charset="0"/>
              </a:rPr>
              <a:t>25-C</a:t>
            </a:r>
          </a:p>
          <a:p>
            <a:pPr algn="just"/>
            <a:endParaRPr lang="pt-BR" sz="2400" dirty="0">
              <a:solidFill>
                <a:srgbClr val="000000"/>
              </a:solidFill>
              <a:latin typeface="Calibri" panose="020F0502020204030204" pitchFamily="34" charset="0"/>
              <a:cs typeface="Calibri" panose="020F0502020204030204" pitchFamily="34" charset="0"/>
            </a:endParaRPr>
          </a:p>
          <a:p>
            <a:pPr indent="-285750" algn="just">
              <a:buFont typeface="Arial" panose="020B0604020202020204" pitchFamily="34" charset="0"/>
              <a:buChar char="•"/>
            </a:pPr>
            <a:r>
              <a:rPr lang="pt-BR" sz="2400" dirty="0">
                <a:solidFill>
                  <a:srgbClr val="000000"/>
                </a:solidFill>
                <a:latin typeface="Calibri" panose="020F0502020204030204" pitchFamily="34" charset="0"/>
                <a:cs typeface="Calibri" panose="020F0502020204030204" pitchFamily="34" charset="0"/>
              </a:rPr>
              <a:t>Art. 25-A - Procedimentos a serem adotados pelo Contribuinte Substituído </a:t>
            </a:r>
            <a:r>
              <a:rPr lang="pt-BR" sz="2400" dirty="0" smtClean="0">
                <a:solidFill>
                  <a:srgbClr val="000000"/>
                </a:solidFill>
                <a:latin typeface="Calibri" panose="020F0502020204030204" pitchFamily="34" charset="0"/>
                <a:cs typeface="Calibri" panose="020F0502020204030204" pitchFamily="34" charset="0"/>
              </a:rPr>
              <a:t>Varejista;</a:t>
            </a:r>
          </a:p>
          <a:p>
            <a:pPr algn="just"/>
            <a:endParaRPr lang="pt-BR" sz="2400" dirty="0">
              <a:solidFill>
                <a:srgbClr val="000000"/>
              </a:solidFill>
              <a:latin typeface="Calibri" panose="020F0502020204030204" pitchFamily="34" charset="0"/>
              <a:cs typeface="Calibri" panose="020F0502020204030204" pitchFamily="34" charset="0"/>
            </a:endParaRPr>
          </a:p>
          <a:p>
            <a:pPr indent="-285750" algn="just">
              <a:buFont typeface="Arial" panose="020B0604020202020204" pitchFamily="34" charset="0"/>
              <a:buChar char="•"/>
            </a:pPr>
            <a:r>
              <a:rPr lang="pt-BR" sz="2400" dirty="0">
                <a:solidFill>
                  <a:srgbClr val="000000"/>
                </a:solidFill>
                <a:latin typeface="Calibri" panose="020F0502020204030204" pitchFamily="34" charset="0"/>
                <a:cs typeface="Calibri" panose="020F0502020204030204" pitchFamily="34" charset="0"/>
              </a:rPr>
              <a:t>Art. 25-B  - Procedimentos a serem adotados pelo Contribuinte Substituído  Não </a:t>
            </a:r>
            <a:r>
              <a:rPr lang="pt-BR" sz="2400" dirty="0" smtClean="0">
                <a:solidFill>
                  <a:srgbClr val="000000"/>
                </a:solidFill>
                <a:latin typeface="Calibri" panose="020F0502020204030204" pitchFamily="34" charset="0"/>
                <a:cs typeface="Calibri" panose="020F0502020204030204" pitchFamily="34" charset="0"/>
              </a:rPr>
              <a:t>Varejista;</a:t>
            </a:r>
          </a:p>
          <a:p>
            <a:pPr algn="just"/>
            <a:r>
              <a:rPr lang="pt-BR" sz="2400" b="1" dirty="0">
                <a:solidFill>
                  <a:srgbClr val="000000"/>
                </a:solidFill>
                <a:latin typeface="Calibri" panose="020F0502020204030204" pitchFamily="34" charset="0"/>
                <a:cs typeface="Calibri" panose="020F0502020204030204" pitchFamily="34" charset="0"/>
              </a:rPr>
              <a:t>NOTA 02 -</a:t>
            </a:r>
            <a:r>
              <a:rPr lang="pt-BR" sz="2400" dirty="0">
                <a:solidFill>
                  <a:srgbClr val="000000"/>
                </a:solidFill>
                <a:latin typeface="Calibri" panose="020F0502020204030204" pitchFamily="34" charset="0"/>
                <a:cs typeface="Calibri" panose="020F0502020204030204" pitchFamily="34" charset="0"/>
              </a:rPr>
              <a:t> Na apuração dos valores deverá ser considerado o </a:t>
            </a:r>
            <a:r>
              <a:rPr lang="pt-BR" sz="2400" i="1" dirty="0">
                <a:solidFill>
                  <a:srgbClr val="000000"/>
                </a:solidFill>
                <a:latin typeface="Calibri" panose="020F0502020204030204" pitchFamily="34" charset="0"/>
                <a:cs typeface="Calibri" panose="020F0502020204030204" pitchFamily="34" charset="0"/>
              </a:rPr>
              <a:t>adicional de alíquota relativo ao AMPARA/RS</a:t>
            </a:r>
            <a:r>
              <a:rPr lang="pt-BR" sz="2400" dirty="0">
                <a:solidFill>
                  <a:srgbClr val="000000"/>
                </a:solidFill>
                <a:latin typeface="Calibri" panose="020F0502020204030204" pitchFamily="34" charset="0"/>
                <a:cs typeface="Calibri" panose="020F0502020204030204" pitchFamily="34" charset="0"/>
              </a:rPr>
              <a:t>, previsto no Livro I, art. 27, parágrafo único.</a:t>
            </a:r>
          </a:p>
          <a:p>
            <a:pPr algn="just"/>
            <a:r>
              <a:rPr lang="pt-BR" sz="2400" b="1" dirty="0">
                <a:solidFill>
                  <a:srgbClr val="000000"/>
                </a:solidFill>
                <a:latin typeface="Calibri" panose="020F0502020204030204" pitchFamily="34" charset="0"/>
                <a:cs typeface="Calibri" panose="020F0502020204030204" pitchFamily="34" charset="0"/>
              </a:rPr>
              <a:t>NOTA 03 -</a:t>
            </a:r>
            <a:r>
              <a:rPr lang="pt-BR" sz="2400" dirty="0">
                <a:solidFill>
                  <a:srgbClr val="000000"/>
                </a:solidFill>
                <a:latin typeface="Calibri" panose="020F0502020204030204" pitchFamily="34" charset="0"/>
                <a:cs typeface="Calibri" panose="020F0502020204030204" pitchFamily="34" charset="0"/>
              </a:rPr>
              <a:t> As informações apuradas devem ser registradas na </a:t>
            </a:r>
            <a:r>
              <a:rPr lang="pt-BR" sz="2400" i="1" dirty="0">
                <a:solidFill>
                  <a:srgbClr val="000000"/>
                </a:solidFill>
                <a:latin typeface="Calibri" panose="020F0502020204030204" pitchFamily="34" charset="0"/>
                <a:cs typeface="Calibri" panose="020F0502020204030204" pitchFamily="34" charset="0"/>
              </a:rPr>
              <a:t>Escrituração Fiscal Digital - EFD e na </a:t>
            </a:r>
            <a:r>
              <a:rPr lang="pt-BR" sz="2400" i="1" dirty="0" smtClean="0">
                <a:solidFill>
                  <a:srgbClr val="000000"/>
                </a:solidFill>
                <a:latin typeface="Calibri" panose="020F0502020204030204" pitchFamily="34" charset="0"/>
                <a:cs typeface="Calibri" panose="020F0502020204030204" pitchFamily="34" charset="0"/>
              </a:rPr>
              <a:t>GIA</a:t>
            </a:r>
            <a:r>
              <a:rPr lang="pt-BR" sz="2400" dirty="0" smtClean="0">
                <a:solidFill>
                  <a:srgbClr val="000000"/>
                </a:solidFill>
                <a:latin typeface="Calibri" panose="020F0502020204030204" pitchFamily="34" charset="0"/>
                <a:cs typeface="Calibri" panose="020F0502020204030204" pitchFamily="34" charset="0"/>
              </a:rPr>
              <a:t>.</a:t>
            </a:r>
            <a:endParaRPr lang="pt-BR" sz="2400" dirty="0" smtClean="0">
              <a:solidFill>
                <a:srgbClr val="000000"/>
              </a:solidFill>
              <a:latin typeface="Calibri" panose="020F0502020204030204" pitchFamily="34" charset="0"/>
              <a:cs typeface="Calibri" panose="020F0502020204030204" pitchFamily="34" charset="0"/>
            </a:endParaRPr>
          </a:p>
          <a:p>
            <a:pPr indent="-285750" algn="just">
              <a:buFont typeface="Arial" panose="020B0604020202020204" pitchFamily="34" charset="0"/>
              <a:buChar char="•"/>
            </a:pPr>
            <a:endParaRPr lang="pt-BR" sz="2400" dirty="0">
              <a:solidFill>
                <a:srgbClr val="000000"/>
              </a:solidFill>
              <a:latin typeface="Calibri" panose="020F0502020204030204" pitchFamily="34" charset="0"/>
              <a:cs typeface="Calibri" panose="020F0502020204030204" pitchFamily="34" charset="0"/>
            </a:endParaRPr>
          </a:p>
          <a:p>
            <a:pPr indent="-285750" algn="just">
              <a:buFont typeface="Arial" panose="020B0604020202020204" pitchFamily="34" charset="0"/>
              <a:buChar char="•"/>
            </a:pPr>
            <a:r>
              <a:rPr lang="pt-BR" sz="2400" dirty="0">
                <a:solidFill>
                  <a:srgbClr val="000000"/>
                </a:solidFill>
                <a:latin typeface="Calibri" panose="020F0502020204030204" pitchFamily="34" charset="0"/>
                <a:cs typeface="Calibri" panose="020F0502020204030204" pitchFamily="34" charset="0"/>
              </a:rPr>
              <a:t>Art. 25-C – Apuração do Saldo a Complementar ou a </a:t>
            </a:r>
            <a:r>
              <a:rPr lang="pt-BR" sz="2400" dirty="0" smtClean="0">
                <a:solidFill>
                  <a:srgbClr val="000000"/>
                </a:solidFill>
                <a:latin typeface="Calibri" panose="020F0502020204030204" pitchFamily="34" charset="0"/>
                <a:cs typeface="Calibri" panose="020F0502020204030204" pitchFamily="34" charset="0"/>
              </a:rPr>
              <a:t>Restituir;</a:t>
            </a:r>
          </a:p>
          <a:p>
            <a:pPr algn="just"/>
            <a:endParaRPr lang="pt-BR" sz="2400"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smtClean="0">
                <a:solidFill>
                  <a:srgbClr val="000000"/>
                </a:solidFill>
                <a:latin typeface="Calibri" panose="020F0502020204030204" pitchFamily="34" charset="0"/>
                <a:cs typeface="Calibri" panose="020F0502020204030204" pitchFamily="34" charset="0"/>
              </a:rPr>
              <a:t>Quem </a:t>
            </a:r>
            <a:r>
              <a:rPr lang="pt-BR" sz="2400" b="1" dirty="0">
                <a:solidFill>
                  <a:srgbClr val="000000"/>
                </a:solidFill>
                <a:latin typeface="Calibri" panose="020F0502020204030204" pitchFamily="34" charset="0"/>
                <a:cs typeface="Calibri" panose="020F0502020204030204" pitchFamily="34" charset="0"/>
              </a:rPr>
              <a:t>é varejista? (art. 25-A do Livro III)</a:t>
            </a:r>
          </a:p>
          <a:p>
            <a:pPr algn="just" hangingPunct="0"/>
            <a:endParaRPr lang="pt-BR" sz="2400" dirty="0">
              <a:solidFill>
                <a:srgbClr val="000000"/>
              </a:solidFill>
              <a:latin typeface="Calibri" panose="020F0502020204030204" pitchFamily="34" charset="0"/>
              <a:cs typeface="Calibri" panose="020F0502020204030204" pitchFamily="34" charset="0"/>
            </a:endParaRPr>
          </a:p>
          <a:p>
            <a:pPr algn="just" hangingPunct="0"/>
            <a:r>
              <a:rPr lang="pt-BR" sz="2400" dirty="0" smtClean="0">
                <a:solidFill>
                  <a:srgbClr val="000000"/>
                </a:solidFill>
                <a:latin typeface="Calibri" panose="020F0502020204030204" pitchFamily="34" charset="0"/>
                <a:cs typeface="Calibri" panose="020F0502020204030204" pitchFamily="34" charset="0"/>
              </a:rPr>
              <a:t>NOTA</a:t>
            </a:r>
            <a:r>
              <a:rPr lang="pt-BR" sz="2400" dirty="0">
                <a:solidFill>
                  <a:srgbClr val="000000"/>
                </a:solidFill>
                <a:latin typeface="Calibri" panose="020F0502020204030204" pitchFamily="34" charset="0"/>
                <a:cs typeface="Calibri" panose="020F0502020204030204" pitchFamily="34" charset="0"/>
              </a:rPr>
              <a:t> 01 - Para fins de realização do ajuste na forma prevista neste artigo, será considerado varejista o estabelecimento que, no exercício anterior, tenha realizado, exclusiva ou preponderantemente, </a:t>
            </a:r>
            <a:r>
              <a:rPr lang="pt-BR" sz="2400" i="1" dirty="0">
                <a:solidFill>
                  <a:srgbClr val="000000"/>
                </a:solidFill>
                <a:latin typeface="Calibri" panose="020F0502020204030204" pitchFamily="34" charset="0"/>
                <a:cs typeface="Calibri" panose="020F0502020204030204" pitchFamily="34" charset="0"/>
              </a:rPr>
              <a:t>saídas destinadas a consumidor final</a:t>
            </a:r>
            <a:r>
              <a:rPr lang="pt-BR" sz="2400" dirty="0">
                <a:solidFill>
                  <a:srgbClr val="000000"/>
                </a:solidFill>
                <a:latin typeface="Calibri" panose="020F0502020204030204" pitchFamily="34" charset="0"/>
                <a:cs typeface="Calibri" panose="020F0502020204030204" pitchFamily="34" charset="0"/>
              </a:rPr>
              <a:t>, ou, no caso de início de atividades, aquele que tenha informado, na solicitação de inscrição no CGC/TE, como atividade econômica principal a de comércio varejista, devendo ser mantida a forma de ajuste prevista neste artigo durante todo o ano-calendário.</a:t>
            </a:r>
          </a:p>
          <a:p>
            <a:pPr hangingPunct="0"/>
            <a:endParaRPr lang="pt-BR" sz="1600" dirty="0"/>
          </a:p>
          <a:p>
            <a:endParaRPr lang="pt-BR" sz="1600" dirty="0"/>
          </a:p>
          <a:p>
            <a:r>
              <a:rPr lang="pt-BR" sz="1600" dirty="0"/>
              <a:t> </a:t>
            </a:r>
          </a:p>
        </p:txBody>
      </p:sp>
    </p:spTree>
    <p:extLst>
      <p:ext uri="{BB962C8B-B14F-4D97-AF65-F5344CB8AC3E}">
        <p14:creationId xmlns:p14="http://schemas.microsoft.com/office/powerpoint/2010/main" val="39106631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ço Reservado para Texto 1"/>
          <p:cNvSpPr txBox="1">
            <a:spLocks/>
          </p:cNvSpPr>
          <p:nvPr/>
        </p:nvSpPr>
        <p:spPr>
          <a:xfrm>
            <a:off x="695004" y="233205"/>
            <a:ext cx="13133814" cy="507676"/>
          </a:xfrm>
          <a:prstGeom prst="rect">
            <a:avLst/>
          </a:prstGeom>
        </p:spPr>
        <p:txBody>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sym typeface="Wingdings" panose="05000000000000000000" pitchFamily="2" charset="2"/>
              </a:rPr>
              <a:t>_Decreto Nº 54.308, de 6 de novembro de 2018.</a:t>
            </a:r>
            <a:endParaRPr lang="pt-BR"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CaixaDeTexto 20">
            <a:extLst>
              <a:ext uri="{FF2B5EF4-FFF2-40B4-BE49-F238E27FC236}">
                <a16:creationId xmlns:a16="http://schemas.microsoft.com/office/drawing/2014/main" xmlns="" id="{16583B38-F0EC-49BC-8F08-60313EB617DC}"/>
              </a:ext>
            </a:extLst>
          </p:cNvPr>
          <p:cNvSpPr txBox="1"/>
          <p:nvPr/>
        </p:nvSpPr>
        <p:spPr>
          <a:xfrm>
            <a:off x="396814" y="911842"/>
            <a:ext cx="15406777" cy="1692771"/>
          </a:xfrm>
          <a:prstGeom prst="rect">
            <a:avLst/>
          </a:prstGeom>
          <a:noFill/>
        </p:spPr>
        <p:txBody>
          <a:bodyPr wrap="square" rtlCol="0">
            <a:spAutoFit/>
          </a:bodyPr>
          <a:lstStyle/>
          <a:p>
            <a:pPr algn="ctr"/>
            <a:r>
              <a:rPr lang="pt-BR" sz="3200" dirty="0" smtClean="0">
                <a:solidFill>
                  <a:schemeClr val="accent5">
                    <a:lumMod val="75000"/>
                  </a:schemeClr>
                </a:solidFill>
              </a:rPr>
              <a:t>Apuração </a:t>
            </a:r>
          </a:p>
          <a:p>
            <a:pPr algn="ctr"/>
            <a:r>
              <a:rPr lang="pt-BR" sz="3200" dirty="0" smtClean="0">
                <a:solidFill>
                  <a:schemeClr val="accent5">
                    <a:lumMod val="75000"/>
                  </a:schemeClr>
                </a:solidFill>
              </a:rPr>
              <a:t>Complemento / Restituição do </a:t>
            </a:r>
            <a:r>
              <a:rPr lang="pt-BR" sz="3200" b="1" dirty="0" smtClean="0">
                <a:solidFill>
                  <a:schemeClr val="accent5">
                    <a:lumMod val="75000"/>
                  </a:schemeClr>
                </a:solidFill>
              </a:rPr>
              <a:t>não varejista</a:t>
            </a:r>
            <a:endParaRPr lang="pt-BR" sz="3200" b="1" dirty="0">
              <a:solidFill>
                <a:schemeClr val="accent5">
                  <a:lumMod val="75000"/>
                </a:schemeClr>
              </a:solidFill>
            </a:endParaRPr>
          </a:p>
          <a:p>
            <a:pPr algn="ctr" hangingPunct="0"/>
            <a:endParaRPr lang="pt-BR" sz="2000" b="1" dirty="0"/>
          </a:p>
          <a:p>
            <a:pPr algn="ctr"/>
            <a:endParaRPr lang="pt-BR" sz="2000" dirty="0"/>
          </a:p>
        </p:txBody>
      </p:sp>
      <p:graphicFrame>
        <p:nvGraphicFramePr>
          <p:cNvPr id="5" name="Objeto 4">
            <a:extLst>
              <a:ext uri="{FF2B5EF4-FFF2-40B4-BE49-F238E27FC236}">
                <a16:creationId xmlns:a16="http://schemas.microsoft.com/office/drawing/2014/main" xmlns="" id="{A1FF4771-108F-42D8-8DDF-49E7802CB170}"/>
              </a:ext>
            </a:extLst>
          </p:cNvPr>
          <p:cNvGraphicFramePr>
            <a:graphicFrameLocks noChangeAspect="1"/>
          </p:cNvGraphicFramePr>
          <p:nvPr>
            <p:extLst>
              <p:ext uri="{D42A27DB-BD31-4B8C-83A1-F6EECF244321}">
                <p14:modId xmlns:p14="http://schemas.microsoft.com/office/powerpoint/2010/main" val="439656284"/>
              </p:ext>
            </p:extLst>
          </p:nvPr>
        </p:nvGraphicFramePr>
        <p:xfrm>
          <a:off x="396814" y="2145098"/>
          <a:ext cx="11629542" cy="6688351"/>
        </p:xfrm>
        <a:graphic>
          <a:graphicData uri="http://schemas.openxmlformats.org/presentationml/2006/ole">
            <mc:AlternateContent xmlns:mc="http://schemas.openxmlformats.org/markup-compatibility/2006">
              <mc:Choice xmlns:v="urn:schemas-microsoft-com:vml" Requires="v">
                <p:oleObj spid="_x0000_s1032" name="Worksheet" r:id="rId4" imgW="8115327" imgH="4667325" progId="Excel.Sheet.12">
                  <p:embed/>
                </p:oleObj>
              </mc:Choice>
              <mc:Fallback>
                <p:oleObj name="Worksheet" r:id="rId4" imgW="8115327" imgH="4667325" progId="Excel.Sheet.12">
                  <p:embed/>
                  <p:pic>
                    <p:nvPicPr>
                      <p:cNvPr id="0" name=""/>
                      <p:cNvPicPr/>
                      <p:nvPr/>
                    </p:nvPicPr>
                    <p:blipFill>
                      <a:blip r:embed="rId5"/>
                      <a:stretch>
                        <a:fillRect/>
                      </a:stretch>
                    </p:blipFill>
                    <p:spPr>
                      <a:xfrm>
                        <a:off x="396814" y="2145098"/>
                        <a:ext cx="11629542" cy="6688351"/>
                      </a:xfrm>
                      <a:prstGeom prst="rect">
                        <a:avLst/>
                      </a:prstGeom>
                    </p:spPr>
                  </p:pic>
                </p:oleObj>
              </mc:Fallback>
            </mc:AlternateContent>
          </a:graphicData>
        </a:graphic>
      </p:graphicFrame>
      <p:sp>
        <p:nvSpPr>
          <p:cNvPr id="13" name="Seta dobrada 12"/>
          <p:cNvSpPr/>
          <p:nvPr/>
        </p:nvSpPr>
        <p:spPr>
          <a:xfrm flipV="1">
            <a:off x="11233098" y="4151787"/>
            <a:ext cx="1450743" cy="886039"/>
          </a:xfrm>
          <a:prstGeom prst="bentArrow">
            <a:avLst>
              <a:gd name="adj1" fmla="val 12050"/>
              <a:gd name="adj2" fmla="val 22842"/>
              <a:gd name="adj3" fmla="val 25000"/>
              <a:gd name="adj4" fmla="val 2432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Seta dobrada 13"/>
          <p:cNvSpPr/>
          <p:nvPr/>
        </p:nvSpPr>
        <p:spPr>
          <a:xfrm>
            <a:off x="9685653" y="3058251"/>
            <a:ext cx="2798550" cy="419164"/>
          </a:xfrm>
          <a:prstGeom prst="bentArrow">
            <a:avLst>
              <a:gd name="adj1" fmla="val 24398"/>
              <a:gd name="adj2" fmla="val 39306"/>
              <a:gd name="adj3" fmla="val 50000"/>
              <a:gd name="adj4" fmla="val 355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CaixaDeTexto 14">
            <a:extLst>
              <a:ext uri="{FF2B5EF4-FFF2-40B4-BE49-F238E27FC236}">
                <a16:creationId xmlns:a16="http://schemas.microsoft.com/office/drawing/2014/main" xmlns="" id="{0A45D023-BD2E-4A5E-B480-05E404C2F7C1}"/>
              </a:ext>
            </a:extLst>
          </p:cNvPr>
          <p:cNvSpPr txBox="1"/>
          <p:nvPr/>
        </p:nvSpPr>
        <p:spPr>
          <a:xfrm>
            <a:off x="12484203" y="2288055"/>
            <a:ext cx="3319388" cy="1815882"/>
          </a:xfrm>
          <a:prstGeom prst="rect">
            <a:avLst/>
          </a:prstGeom>
          <a:noFill/>
          <a:ln>
            <a:solidFill>
              <a:schemeClr val="accent5">
                <a:lumMod val="75000"/>
              </a:schemeClr>
            </a:solidFill>
          </a:ln>
        </p:spPr>
        <p:txBody>
          <a:bodyPr wrap="square" rtlCol="0">
            <a:spAutoFit/>
          </a:bodyPr>
          <a:lstStyle/>
          <a:p>
            <a:pPr algn="just"/>
            <a:r>
              <a:rPr lang="pt-BR" sz="1600" dirty="0" smtClean="0">
                <a:solidFill>
                  <a:srgbClr val="000000"/>
                </a:solidFill>
              </a:rPr>
              <a:t>ICMS_ST </a:t>
            </a:r>
            <a:r>
              <a:rPr lang="pt-BR" sz="1600" dirty="0">
                <a:solidFill>
                  <a:srgbClr val="000000"/>
                </a:solidFill>
              </a:rPr>
              <a:t>e FECOMP_ST com incidência "</a:t>
            </a:r>
            <a:r>
              <a:rPr lang="pt-BR" sz="1600" dirty="0" smtClean="0">
                <a:solidFill>
                  <a:srgbClr val="000000"/>
                </a:solidFill>
              </a:rPr>
              <a:t>E“, na nota fiscal de saída.</a:t>
            </a:r>
          </a:p>
          <a:p>
            <a:pPr algn="just"/>
            <a:endParaRPr lang="pt-BR" sz="1600" dirty="0">
              <a:solidFill>
                <a:srgbClr val="000000"/>
              </a:solidFill>
            </a:endParaRPr>
          </a:p>
          <a:p>
            <a:pPr algn="just"/>
            <a:r>
              <a:rPr lang="pt-BR" sz="1600" b="1" dirty="0" err="1">
                <a:solidFill>
                  <a:srgbClr val="000000"/>
                </a:solidFill>
              </a:rPr>
              <a:t>Ex</a:t>
            </a:r>
            <a:r>
              <a:rPr lang="pt-BR" sz="1600" b="1" dirty="0">
                <a:solidFill>
                  <a:srgbClr val="000000"/>
                </a:solidFill>
              </a:rPr>
              <a:t>: (</a:t>
            </a:r>
            <a:r>
              <a:rPr lang="pt-BR" sz="1600" b="1" dirty="0" smtClean="0">
                <a:solidFill>
                  <a:srgbClr val="000000"/>
                </a:solidFill>
              </a:rPr>
              <a:t>10*10,20) </a:t>
            </a:r>
            <a:r>
              <a:rPr lang="pt-BR" sz="1600" b="1" dirty="0">
                <a:solidFill>
                  <a:srgbClr val="000000"/>
                </a:solidFill>
              </a:rPr>
              <a:t>= </a:t>
            </a:r>
            <a:r>
              <a:rPr lang="pt-BR" sz="1600" b="1" dirty="0" smtClean="0">
                <a:solidFill>
                  <a:srgbClr val="000000"/>
                </a:solidFill>
              </a:rPr>
              <a:t>102 </a:t>
            </a:r>
            <a:r>
              <a:rPr lang="pt-BR" sz="1600" b="1" dirty="0">
                <a:solidFill>
                  <a:srgbClr val="000000"/>
                </a:solidFill>
              </a:rPr>
              <a:t>* 18% = </a:t>
            </a:r>
            <a:r>
              <a:rPr lang="pt-BR" sz="1600" b="1" dirty="0" smtClean="0">
                <a:solidFill>
                  <a:srgbClr val="000000"/>
                </a:solidFill>
              </a:rPr>
              <a:t>18,36.</a:t>
            </a:r>
            <a:endParaRPr lang="pt-BR" sz="1600" b="1" dirty="0">
              <a:solidFill>
                <a:srgbClr val="000000"/>
              </a:solidFill>
            </a:endParaRPr>
          </a:p>
          <a:p>
            <a:pPr algn="just"/>
            <a:endParaRPr lang="pt-BR" sz="1600" dirty="0">
              <a:solidFill>
                <a:srgbClr val="000000"/>
              </a:solidFill>
            </a:endParaRPr>
          </a:p>
        </p:txBody>
      </p:sp>
      <p:sp>
        <p:nvSpPr>
          <p:cNvPr id="16" name="CaixaDeTexto 15">
            <a:extLst>
              <a:ext uri="{FF2B5EF4-FFF2-40B4-BE49-F238E27FC236}">
                <a16:creationId xmlns:a16="http://schemas.microsoft.com/office/drawing/2014/main" xmlns="" id="{0A45D023-BD2E-4A5E-B480-05E404C2F7C1}"/>
              </a:ext>
            </a:extLst>
          </p:cNvPr>
          <p:cNvSpPr txBox="1"/>
          <p:nvPr/>
        </p:nvSpPr>
        <p:spPr>
          <a:xfrm>
            <a:off x="12636105" y="4371702"/>
            <a:ext cx="3179629" cy="1323439"/>
          </a:xfrm>
          <a:prstGeom prst="rect">
            <a:avLst/>
          </a:prstGeom>
          <a:noFill/>
          <a:ln w="6350">
            <a:solidFill>
              <a:schemeClr val="accent5">
                <a:lumMod val="75000"/>
              </a:schemeClr>
            </a:solidFill>
          </a:ln>
        </p:spPr>
        <p:txBody>
          <a:bodyPr wrap="square" rtlCol="0">
            <a:spAutoFit/>
          </a:bodyPr>
          <a:lstStyle/>
          <a:p>
            <a:pPr algn="just"/>
            <a:r>
              <a:rPr lang="pt-BR" sz="1600" dirty="0" smtClean="0">
                <a:solidFill>
                  <a:srgbClr val="000000"/>
                </a:solidFill>
              </a:rPr>
              <a:t>(Quantidade de saída</a:t>
            </a:r>
            <a:r>
              <a:rPr lang="pt-BR" sz="1600" dirty="0" smtClean="0">
                <a:solidFill>
                  <a:srgbClr val="000000"/>
                </a:solidFill>
              </a:rPr>
              <a:t>  * BCST Unit.)= Resultado * </a:t>
            </a:r>
            <a:r>
              <a:rPr lang="pt-BR" sz="1600" dirty="0" err="1" smtClean="0">
                <a:solidFill>
                  <a:srgbClr val="000000"/>
                </a:solidFill>
              </a:rPr>
              <a:t>Aliq</a:t>
            </a:r>
            <a:r>
              <a:rPr lang="pt-BR" sz="1600" dirty="0" smtClean="0">
                <a:solidFill>
                  <a:srgbClr val="000000"/>
                </a:solidFill>
              </a:rPr>
              <a:t>. Interna do item.</a:t>
            </a:r>
          </a:p>
          <a:p>
            <a:pPr algn="just"/>
            <a:endParaRPr lang="pt-BR" sz="1600" dirty="0">
              <a:solidFill>
                <a:srgbClr val="000000"/>
              </a:solidFill>
            </a:endParaRPr>
          </a:p>
          <a:p>
            <a:pPr algn="just"/>
            <a:r>
              <a:rPr lang="pt-BR" sz="1600" b="1" dirty="0" err="1" smtClean="0">
                <a:solidFill>
                  <a:srgbClr val="000000"/>
                </a:solidFill>
              </a:rPr>
              <a:t>Ex</a:t>
            </a:r>
            <a:r>
              <a:rPr lang="pt-BR" sz="1600" b="1" dirty="0" smtClean="0">
                <a:solidFill>
                  <a:srgbClr val="000000"/>
                </a:solidFill>
              </a:rPr>
              <a:t>: (10*10) = 100 * 18% = 18,00</a:t>
            </a:r>
            <a:endParaRPr lang="pt-BR" sz="1600" b="1" dirty="0">
              <a:solidFill>
                <a:srgbClr val="000000"/>
              </a:solidFill>
            </a:endParaRPr>
          </a:p>
        </p:txBody>
      </p:sp>
    </p:spTree>
    <p:extLst>
      <p:ext uri="{BB962C8B-B14F-4D97-AF65-F5344CB8AC3E}">
        <p14:creationId xmlns:p14="http://schemas.microsoft.com/office/powerpoint/2010/main" val="5135725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Slide">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Víde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ncerramen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gend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parata_Marro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parata_Azu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s_TEX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údos_IMAGE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údos_IMG_FUL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5392</TotalTime>
  <Words>1024</Words>
  <Application>Microsoft Office PowerPoint</Application>
  <PresentationFormat>Personalizar</PresentationFormat>
  <Paragraphs>339</Paragraphs>
  <Slides>26</Slides>
  <Notes>5</Notes>
  <HiddenSlides>0</HiddenSlides>
  <MMClips>0</MMClips>
  <ScaleCrop>false</ScaleCrop>
  <HeadingPairs>
    <vt:vector size="8" baseType="variant">
      <vt:variant>
        <vt:lpstr>Fontes usadas</vt:lpstr>
      </vt:variant>
      <vt:variant>
        <vt:i4>8</vt:i4>
      </vt:variant>
      <vt:variant>
        <vt:lpstr>Tema</vt:lpstr>
      </vt:variant>
      <vt:variant>
        <vt:i4>11</vt:i4>
      </vt:variant>
      <vt:variant>
        <vt:lpstr>Servidores OLE inseridos</vt:lpstr>
      </vt:variant>
      <vt:variant>
        <vt:i4>1</vt:i4>
      </vt:variant>
      <vt:variant>
        <vt:lpstr>Títulos de slides</vt:lpstr>
      </vt:variant>
      <vt:variant>
        <vt:i4>26</vt:i4>
      </vt:variant>
    </vt:vector>
  </HeadingPairs>
  <TitlesOfParts>
    <vt:vector size="46" baseType="lpstr">
      <vt:lpstr>Arial</vt:lpstr>
      <vt:lpstr>CIDFont+F3</vt:lpstr>
      <vt:lpstr>Lato Black</vt:lpstr>
      <vt:lpstr>Lato</vt:lpstr>
      <vt:lpstr>Calibri</vt:lpstr>
      <vt:lpstr>Wingdings</vt:lpstr>
      <vt:lpstr>Times New Roman</vt:lpstr>
      <vt:lpstr>Arial Narrow</vt:lpstr>
      <vt:lpstr>Blank Slide</vt:lpstr>
      <vt:lpstr>Capa</vt:lpstr>
      <vt:lpstr>Intro</vt:lpstr>
      <vt:lpstr>Agenda</vt:lpstr>
      <vt:lpstr>Separata_Marrom</vt:lpstr>
      <vt:lpstr>Separata_Azul</vt:lpstr>
      <vt:lpstr>Conteúdos_TEXTO</vt:lpstr>
      <vt:lpstr>Conteúdos_IMAGEM</vt:lpstr>
      <vt:lpstr>Conteúdos_IMG_FULL</vt:lpstr>
      <vt:lpstr>Vídeo</vt:lpstr>
      <vt:lpstr>Encerramento</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Greice Kelin Eduardo</cp:lastModifiedBy>
  <cp:revision>547</cp:revision>
  <cp:lastPrinted>2017-01-30T19:00:37Z</cp:lastPrinted>
  <dcterms:created xsi:type="dcterms:W3CDTF">2017-01-30T18:54:37Z</dcterms:created>
  <dcterms:modified xsi:type="dcterms:W3CDTF">2019-01-31T18:56:30Z</dcterms:modified>
</cp:coreProperties>
</file>