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21" r:id="rId2"/>
    <p:sldMasterId id="2147483674" r:id="rId3"/>
    <p:sldMasterId id="2147483676" r:id="rId4"/>
    <p:sldMasterId id="2147483678" r:id="rId5"/>
    <p:sldMasterId id="2147483680" r:id="rId6"/>
    <p:sldMasterId id="2147483684" r:id="rId7"/>
    <p:sldMasterId id="2147483727" r:id="rId8"/>
    <p:sldMasterId id="2147483735" r:id="rId9"/>
    <p:sldMasterId id="2147483689" r:id="rId10"/>
    <p:sldMasterId id="2147483693" r:id="rId11"/>
  </p:sldMasterIdLst>
  <p:notesMasterIdLst>
    <p:notesMasterId r:id="rId34"/>
  </p:notesMasterIdLst>
  <p:handoutMasterIdLst>
    <p:handoutMasterId r:id="rId35"/>
  </p:handoutMasterIdLst>
  <p:sldIdLst>
    <p:sldId id="274" r:id="rId12"/>
    <p:sldId id="276" r:id="rId13"/>
    <p:sldId id="462" r:id="rId14"/>
    <p:sldId id="472" r:id="rId15"/>
    <p:sldId id="591" r:id="rId16"/>
    <p:sldId id="477" r:id="rId17"/>
    <p:sldId id="478" r:id="rId18"/>
    <p:sldId id="482" r:id="rId19"/>
    <p:sldId id="584" r:id="rId20"/>
    <p:sldId id="500" r:id="rId21"/>
    <p:sldId id="590" r:id="rId22"/>
    <p:sldId id="592" r:id="rId23"/>
    <p:sldId id="593" r:id="rId24"/>
    <p:sldId id="594" r:id="rId25"/>
    <p:sldId id="534" r:id="rId26"/>
    <p:sldId id="595" r:id="rId27"/>
    <p:sldId id="596" r:id="rId28"/>
    <p:sldId id="544" r:id="rId29"/>
    <p:sldId id="597" r:id="rId30"/>
    <p:sldId id="560" r:id="rId31"/>
    <p:sldId id="556" r:id="rId32"/>
    <p:sldId id="288" r:id="rId33"/>
  </p:sldIdLst>
  <p:sldSz cx="16249650" cy="9144000"/>
  <p:notesSz cx="6858000" cy="9144000"/>
  <p:embeddedFontLst>
    <p:embeddedFont>
      <p:font typeface="Arial Narrow" panose="020B0606020202030204" pitchFamily="34" charset="0"/>
      <p:regular r:id="rId36"/>
      <p:bold r:id="rId37"/>
      <p:italic r:id="rId38"/>
      <p:boldItalic r:id="rId39"/>
    </p:embeddedFont>
    <p:embeddedFont>
      <p:font typeface="Lato" panose="020F0502020204030203"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Lato Black" panose="020F0502020204030203" pitchFamily="34" charset="0"/>
      <p:bold r:id="rId48"/>
      <p:boldItalic r:id="rId49"/>
    </p:embeddedFont>
  </p:embeddedFontLst>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C2E"/>
    <a:srgbClr val="69A4C3"/>
    <a:srgbClr val="FFFFFF"/>
    <a:srgbClr val="807870"/>
    <a:srgbClr val="403C38"/>
    <a:srgbClr val="0D729C"/>
    <a:srgbClr val="272054"/>
    <a:srgbClr val="0C9ABE"/>
    <a:srgbClr val="C84A23"/>
    <a:srgbClr val="4A5C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p:restoredTop sz="25953" autoAdjust="0"/>
  </p:normalViewPr>
  <p:slideViewPr>
    <p:cSldViewPr snapToGrid="0" snapToObjects="1">
      <p:cViewPr varScale="1">
        <p:scale>
          <a:sx n="63" d="100"/>
          <a:sy n="63" d="100"/>
        </p:scale>
        <p:origin x="114" y="582"/>
      </p:cViewPr>
      <p:guideLst/>
    </p:cSldViewPr>
  </p:slideViewPr>
  <p:notesTextViewPr>
    <p:cViewPr>
      <p:scale>
        <a:sx n="1" d="1"/>
        <a:sy n="1" d="1"/>
      </p:scale>
      <p:origin x="0" y="0"/>
    </p:cViewPr>
  </p:notesTextViewPr>
  <p:notesViewPr>
    <p:cSldViewPr snapToGrid="0" snapToObjects="1">
      <p:cViewPr varScale="1">
        <p:scale>
          <a:sx n="164" d="100"/>
          <a:sy n="164" d="100"/>
        </p:scale>
        <p:origin x="543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4.fntdata"/><Relationship Id="rId21" Type="http://schemas.openxmlformats.org/officeDocument/2006/relationships/slide" Target="slides/slide1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1.fntdata"/><Relationship Id="rId49"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2B1A83-C0FB-AE4A-BF31-03FE2D1F7F62}" type="datetimeFigureOut">
              <a:t>18/01/2019</a:t>
            </a:fld>
            <a:endParaRPr lang="pt-B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872F7-59CA-CD43-8FE5-77209F9DEF8B}" type="slidenum">
              <a:t>‹nº›</a:t>
            </a:fld>
            <a:endParaRPr lang="pt-BR"/>
          </a:p>
        </p:txBody>
      </p:sp>
    </p:spTree>
    <p:extLst>
      <p:ext uri="{BB962C8B-B14F-4D97-AF65-F5344CB8AC3E}">
        <p14:creationId xmlns:p14="http://schemas.microsoft.com/office/powerpoint/2010/main" val="10252023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6DF90-0EDF-9541-B214-FA055FBBEF5F}" type="datetimeFigureOut">
              <a:t>18/01/2019</a:t>
            </a:fld>
            <a:endParaRPr lang="pt-B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4F141-BCD2-1644-B852-0FE7DA1B8202}" type="slidenum">
              <a:t>‹nº›</a:t>
            </a:fld>
            <a:endParaRPr lang="pt-BR"/>
          </a:p>
        </p:txBody>
      </p:sp>
    </p:spTree>
    <p:extLst>
      <p:ext uri="{BB962C8B-B14F-4D97-AF65-F5344CB8AC3E}">
        <p14:creationId xmlns:p14="http://schemas.microsoft.com/office/powerpoint/2010/main" val="5965166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emf"/><Relationship Id="rId7" Type="http://schemas.microsoft.com/office/2007/relationships/hdphoto" Target="../media/hdphoto2.wdp"/><Relationship Id="rId2" Type="http://schemas.openxmlformats.org/officeDocument/2006/relationships/image" Target="../media/image17.jpg"/><Relationship Id="rId1" Type="http://schemas.openxmlformats.org/officeDocument/2006/relationships/slideMaster" Target="../slideMasters/slideMaster11.xml"/><Relationship Id="rId6" Type="http://schemas.openxmlformats.org/officeDocument/2006/relationships/image" Target="../media/image20.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3.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7373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údos_TEXTO_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5830D07-C289-6E46-B4BB-DF172AD50ABE}"/>
              </a:ext>
            </a:extLst>
          </p:cNvPr>
          <p:cNvSpPr/>
          <p:nvPr userDrawn="1"/>
        </p:nvSpPr>
        <p:spPr>
          <a:xfrm>
            <a:off x="10326029" y="0"/>
            <a:ext cx="5923622" cy="9144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extBox 3">
            <a:extLst>
              <a:ext uri="{FF2B5EF4-FFF2-40B4-BE49-F238E27FC236}">
                <a16:creationId xmlns:a16="http://schemas.microsoft.com/office/drawing/2014/main" xmlns="" id="{F9DA676B-C264-CD4F-BBBD-DE4F64B2C380}"/>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7" name="Text Placeholder 8">
            <a:extLst>
              <a:ext uri="{FF2B5EF4-FFF2-40B4-BE49-F238E27FC236}">
                <a16:creationId xmlns:a16="http://schemas.microsoft.com/office/drawing/2014/main" xmlns="" id="{10F097E9-049E-DC41-B50C-1AD963811FDB}"/>
              </a:ext>
            </a:extLst>
          </p:cNvPr>
          <p:cNvSpPr>
            <a:spLocks noGrp="1"/>
          </p:cNvSpPr>
          <p:nvPr>
            <p:ph type="body" sz="quarter" idx="12" hasCustomPrompt="1"/>
          </p:nvPr>
        </p:nvSpPr>
        <p:spPr>
          <a:xfrm>
            <a:off x="1347735" y="406724"/>
            <a:ext cx="8465337" cy="1265959"/>
          </a:xfrm>
          <a:prstGeom prst="rect">
            <a:avLst/>
          </a:prstGeom>
        </p:spPr>
        <p:txBody>
          <a:bodyPr anchor="t">
            <a:noAutofit/>
          </a:bodyPr>
          <a:lstStyle>
            <a:lvl1pPr marL="0" indent="0" algn="l">
              <a:lnSpc>
                <a:spcPts val="4740"/>
              </a:lnSpc>
              <a:spcBef>
                <a:spcPts val="0"/>
              </a:spcBef>
              <a:buNone/>
              <a:defRPr sz="4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MÉDIO OU LONGO EM CAMPO PARA 2 LINHAS</a:t>
            </a:r>
          </a:p>
        </p:txBody>
      </p:sp>
      <p:pic>
        <p:nvPicPr>
          <p:cNvPr id="6" name="Picture 5">
            <a:extLst>
              <a:ext uri="{FF2B5EF4-FFF2-40B4-BE49-F238E27FC236}">
                <a16:creationId xmlns:a16="http://schemas.microsoft.com/office/drawing/2014/main" xmlns="" id="{8DDC0B82-B47C-2341-9AAA-17DC4899A2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
        <p:nvSpPr>
          <p:cNvPr id="10" name="Text Placeholder 11">
            <a:extLst>
              <a:ext uri="{FF2B5EF4-FFF2-40B4-BE49-F238E27FC236}">
                <a16:creationId xmlns:a16="http://schemas.microsoft.com/office/drawing/2014/main" xmlns="" id="{D4C30565-A36D-B046-B547-CB67776ABD23}"/>
              </a:ext>
            </a:extLst>
          </p:cNvPr>
          <p:cNvSpPr>
            <a:spLocks noGrp="1"/>
          </p:cNvSpPr>
          <p:nvPr>
            <p:ph type="body" sz="quarter" idx="14" hasCustomPrompt="1"/>
          </p:nvPr>
        </p:nvSpPr>
        <p:spPr>
          <a:xfrm>
            <a:off x="1347735" y="2871324"/>
            <a:ext cx="3804128" cy="4990286"/>
          </a:xfrm>
          <a:prstGeom prst="rect">
            <a:avLst/>
          </a:prstGeom>
        </p:spPr>
        <p:txBody>
          <a:bodyPr/>
          <a:lstStyle>
            <a:lvl1pPr marL="0" marR="0" indent="0" algn="just" defTabSz="914400" rtl="0" eaLnBrk="1" fontAlgn="auto" latinLnBrk="0" hangingPunct="1">
              <a:lnSpc>
                <a:spcPts val="2200"/>
              </a:lnSpc>
              <a:spcBef>
                <a:spcPts val="0"/>
              </a:spcBef>
              <a:spcAft>
                <a:spcPts val="0"/>
              </a:spcAft>
              <a:buClrTx/>
              <a:buSzTx/>
              <a:buFont typeface="Arial"/>
              <a:buNone/>
              <a:tabLst/>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marL="0" marR="0" lvl="0" indent="0" algn="just" defTabSz="914400" rtl="0" eaLnBrk="1" fontAlgn="auto" latinLnBrk="0" hangingPunct="1">
              <a:lnSpc>
                <a:spcPts val="2200"/>
              </a:lnSpc>
              <a:spcBef>
                <a:spcPts val="0"/>
              </a:spcBef>
              <a:spcAft>
                <a:spcPts val="0"/>
              </a:spcAft>
              <a:buClrTx/>
              <a:buSzTx/>
              <a:buFont typeface="Arial"/>
              <a:buNone/>
              <a:tabLst/>
              <a:defRPr/>
            </a:pPr>
            <a:r>
              <a:rPr lang="en-US"/>
              <a:t>Lorem ipsum dolor exerci erat ut quis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Nirut wisi enim. Ut wisi enim admi veniam, quis dolor lorem magna.</a:t>
            </a:r>
          </a:p>
          <a:p>
            <a:pPr lvl="0"/>
            <a:endParaRPr lang="en-US"/>
          </a:p>
        </p:txBody>
      </p:sp>
      <p:sp>
        <p:nvSpPr>
          <p:cNvPr id="11" name="Text Placeholder 8">
            <a:extLst>
              <a:ext uri="{FF2B5EF4-FFF2-40B4-BE49-F238E27FC236}">
                <a16:creationId xmlns:a16="http://schemas.microsoft.com/office/drawing/2014/main" xmlns="" id="{09A2E2DE-B5E5-404E-A017-1A0582BBB914}"/>
              </a:ext>
            </a:extLst>
          </p:cNvPr>
          <p:cNvSpPr>
            <a:spLocks noGrp="1"/>
          </p:cNvSpPr>
          <p:nvPr>
            <p:ph type="body" sz="quarter" idx="16" hasCustomPrompt="1"/>
          </p:nvPr>
        </p:nvSpPr>
        <p:spPr>
          <a:xfrm>
            <a:off x="1347735" y="2399726"/>
            <a:ext cx="3008696"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12" name="Text Placeholder 11">
            <a:extLst>
              <a:ext uri="{FF2B5EF4-FFF2-40B4-BE49-F238E27FC236}">
                <a16:creationId xmlns:a16="http://schemas.microsoft.com/office/drawing/2014/main" xmlns="" id="{99A741B6-47C6-6F4C-891A-FAB563B31AB7}"/>
              </a:ext>
            </a:extLst>
          </p:cNvPr>
          <p:cNvSpPr>
            <a:spLocks noGrp="1"/>
          </p:cNvSpPr>
          <p:nvPr>
            <p:ph type="body" sz="quarter" idx="17" hasCustomPrompt="1"/>
          </p:nvPr>
        </p:nvSpPr>
        <p:spPr>
          <a:xfrm>
            <a:off x="5782226" y="2871324"/>
            <a:ext cx="3804128" cy="4990286"/>
          </a:xfrm>
          <a:prstGeom prst="rect">
            <a:avLst/>
          </a:prstGeom>
        </p:spPr>
        <p:txBody>
          <a:bodyPr/>
          <a:lstStyle>
            <a:lvl1pPr marL="0" marR="0" indent="0" algn="just" defTabSz="914400" rtl="0" eaLnBrk="1" fontAlgn="auto" latinLnBrk="0" hangingPunct="1">
              <a:lnSpc>
                <a:spcPts val="2200"/>
              </a:lnSpc>
              <a:spcBef>
                <a:spcPts val="0"/>
              </a:spcBef>
              <a:spcAft>
                <a:spcPts val="0"/>
              </a:spcAft>
              <a:buClrTx/>
              <a:buSzTx/>
              <a:buFont typeface="Arial"/>
              <a:buNone/>
              <a:tabLst/>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marL="0" marR="0" lvl="0" indent="0" algn="just" defTabSz="914400" rtl="0" eaLnBrk="1" fontAlgn="auto" latinLnBrk="0" hangingPunct="1">
              <a:lnSpc>
                <a:spcPts val="2200"/>
              </a:lnSpc>
              <a:spcBef>
                <a:spcPts val="0"/>
              </a:spcBef>
              <a:spcAft>
                <a:spcPts val="0"/>
              </a:spcAft>
              <a:buClrTx/>
              <a:buSzTx/>
              <a:buFont typeface="Arial"/>
              <a:buNone/>
              <a:tabLst/>
              <a:defRPr/>
            </a:pPr>
            <a:r>
              <a:rPr lang="en-US"/>
              <a:t>Lorem ipsum dolor exerci erat ut quis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Nirut wisi enim. Ut wisi enim admi veniam, quis dolor lorem magna.</a:t>
            </a:r>
          </a:p>
          <a:p>
            <a:pPr lvl="0"/>
            <a:endParaRPr lang="en-US"/>
          </a:p>
        </p:txBody>
      </p:sp>
      <p:sp>
        <p:nvSpPr>
          <p:cNvPr id="13" name="Text Placeholder 8">
            <a:extLst>
              <a:ext uri="{FF2B5EF4-FFF2-40B4-BE49-F238E27FC236}">
                <a16:creationId xmlns:a16="http://schemas.microsoft.com/office/drawing/2014/main" xmlns="" id="{8D4DB69A-A5F0-654D-974C-8B315146A166}"/>
              </a:ext>
            </a:extLst>
          </p:cNvPr>
          <p:cNvSpPr>
            <a:spLocks noGrp="1"/>
          </p:cNvSpPr>
          <p:nvPr>
            <p:ph type="body" sz="quarter" idx="18" hasCustomPrompt="1"/>
          </p:nvPr>
        </p:nvSpPr>
        <p:spPr>
          <a:xfrm>
            <a:off x="5782226" y="2399726"/>
            <a:ext cx="3008696"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16" name="Text Placeholder 11">
            <a:extLst>
              <a:ext uri="{FF2B5EF4-FFF2-40B4-BE49-F238E27FC236}">
                <a16:creationId xmlns:a16="http://schemas.microsoft.com/office/drawing/2014/main" xmlns="" id="{96482893-9F38-334D-9210-CFE49BD811F0}"/>
              </a:ext>
            </a:extLst>
          </p:cNvPr>
          <p:cNvSpPr>
            <a:spLocks noGrp="1"/>
          </p:cNvSpPr>
          <p:nvPr>
            <p:ph type="body" sz="quarter" idx="13" hasCustomPrompt="1"/>
          </p:nvPr>
        </p:nvSpPr>
        <p:spPr>
          <a:xfrm>
            <a:off x="11381701" y="2761131"/>
            <a:ext cx="4174251" cy="4540566"/>
          </a:xfrm>
          <a:prstGeom prst="rect">
            <a:avLst/>
          </a:prstGeom>
        </p:spPr>
        <p:txBody>
          <a:bodyPr anchor="ctr"/>
          <a:lstStyle>
            <a:lvl1pPr marL="0" indent="0">
              <a:lnSpc>
                <a:spcPts val="3200"/>
              </a:lnSpc>
              <a:spcBef>
                <a:spcPts val="0"/>
              </a:spcBef>
              <a:buNone/>
              <a:defRPr sz="2400" b="1" i="0">
                <a:solidFill>
                  <a:schemeClr val="bg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erat.</a:t>
            </a:r>
          </a:p>
        </p:txBody>
      </p:sp>
    </p:spTree>
    <p:extLst>
      <p:ext uri="{BB962C8B-B14F-4D97-AF65-F5344CB8AC3E}">
        <p14:creationId xmlns:p14="http://schemas.microsoft.com/office/powerpoint/2010/main" val="15813673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údos_TEXTO_3">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C61279F-B4E4-4E47-9392-420460D3251C}"/>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Text Placeholder 8">
            <a:extLst>
              <a:ext uri="{FF2B5EF4-FFF2-40B4-BE49-F238E27FC236}">
                <a16:creationId xmlns:a16="http://schemas.microsoft.com/office/drawing/2014/main" xmlns="" id="{254FAEC3-5A6F-AC45-A495-43C52CD34FF0}"/>
              </a:ext>
            </a:extLst>
          </p:cNvPr>
          <p:cNvSpPr>
            <a:spLocks noGrp="1"/>
          </p:cNvSpPr>
          <p:nvPr>
            <p:ph type="body" sz="quarter" idx="12" hasCustomPrompt="1"/>
          </p:nvPr>
        </p:nvSpPr>
        <p:spPr>
          <a:xfrm>
            <a:off x="1753110" y="809922"/>
            <a:ext cx="5104890" cy="3516752"/>
          </a:xfrm>
          <a:prstGeom prst="rect">
            <a:avLst/>
          </a:prstGeom>
        </p:spPr>
        <p:txBody>
          <a:bodyPr anchor="t">
            <a:noAutofit/>
          </a:bodyPr>
          <a:lstStyle>
            <a:lvl1pPr marL="0" indent="0" algn="l">
              <a:lnSpc>
                <a:spcPts val="9000"/>
              </a:lnSpc>
              <a:spcBef>
                <a:spcPts val="0"/>
              </a:spcBef>
              <a:buNone/>
              <a:defRPr sz="8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 OU 3 LINHAS</a:t>
            </a:r>
          </a:p>
        </p:txBody>
      </p:sp>
      <p:sp>
        <p:nvSpPr>
          <p:cNvPr id="7" name="Text Placeholder 11">
            <a:extLst>
              <a:ext uri="{FF2B5EF4-FFF2-40B4-BE49-F238E27FC236}">
                <a16:creationId xmlns:a16="http://schemas.microsoft.com/office/drawing/2014/main" xmlns="" id="{6315C12C-748A-6E48-8D77-4AFD1CC57C8E}"/>
              </a:ext>
            </a:extLst>
          </p:cNvPr>
          <p:cNvSpPr>
            <a:spLocks noGrp="1"/>
          </p:cNvSpPr>
          <p:nvPr>
            <p:ph type="body" sz="quarter" idx="13" hasCustomPrompt="1"/>
          </p:nvPr>
        </p:nvSpPr>
        <p:spPr>
          <a:xfrm>
            <a:off x="1753110" y="4434147"/>
            <a:ext cx="5217316" cy="3929268"/>
          </a:xfrm>
          <a:prstGeom prst="rect">
            <a:avLst/>
          </a:prstGeom>
        </p:spPr>
        <p:txBody>
          <a:bodyPr/>
          <a:lstStyle>
            <a:lvl1pPr marL="0" indent="0">
              <a:lnSpc>
                <a:spcPts val="3200"/>
              </a:lnSpc>
              <a:spcBef>
                <a:spcPts val="0"/>
              </a:spcBef>
              <a:buNone/>
              <a:defRPr sz="2400" b="1" i="0">
                <a:solidFill>
                  <a:schemeClr val="accent5"/>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dolor diam nisl enim elit.</a:t>
            </a:r>
          </a:p>
        </p:txBody>
      </p:sp>
      <p:sp>
        <p:nvSpPr>
          <p:cNvPr id="9" name="Text Placeholder 11">
            <a:extLst>
              <a:ext uri="{FF2B5EF4-FFF2-40B4-BE49-F238E27FC236}">
                <a16:creationId xmlns:a16="http://schemas.microsoft.com/office/drawing/2014/main" xmlns="" id="{2B90353F-C442-F049-B996-CBBAC9D1EAC5}"/>
              </a:ext>
            </a:extLst>
          </p:cNvPr>
          <p:cNvSpPr>
            <a:spLocks noGrp="1"/>
          </p:cNvSpPr>
          <p:nvPr>
            <p:ph type="body" sz="quarter" idx="14" hasCustomPrompt="1"/>
          </p:nvPr>
        </p:nvSpPr>
        <p:spPr>
          <a:xfrm>
            <a:off x="9153158" y="2246856"/>
            <a:ext cx="5067422" cy="1155551"/>
          </a:xfrm>
          <a:prstGeom prst="rect">
            <a:avLst/>
          </a:prstGeom>
        </p:spPr>
        <p:txBody>
          <a:bodyPr/>
          <a:lstStyle>
            <a:lvl1pPr marL="0" indent="0" algn="just">
              <a:lnSpc>
                <a:spcPts val="2200"/>
              </a:lnSpc>
              <a:spcBef>
                <a:spcPts val="0"/>
              </a:spcBef>
              <a:buNone/>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nibh euismod tincidunt ut laoreet dolore magna aliquam erat volutpat. Ut wisi enim admi veniam, quis nostrud exerci tation ullamcorper.</a:t>
            </a:r>
          </a:p>
        </p:txBody>
      </p:sp>
      <p:sp>
        <p:nvSpPr>
          <p:cNvPr id="10" name="Text Placeholder 11">
            <a:extLst>
              <a:ext uri="{FF2B5EF4-FFF2-40B4-BE49-F238E27FC236}">
                <a16:creationId xmlns:a16="http://schemas.microsoft.com/office/drawing/2014/main" xmlns="" id="{7157EC7E-8603-F549-9DF6-08B3BC64E635}"/>
              </a:ext>
            </a:extLst>
          </p:cNvPr>
          <p:cNvSpPr>
            <a:spLocks noGrp="1"/>
          </p:cNvSpPr>
          <p:nvPr>
            <p:ph type="body" sz="quarter" idx="15" hasCustomPrompt="1"/>
          </p:nvPr>
        </p:nvSpPr>
        <p:spPr>
          <a:xfrm>
            <a:off x="9153158" y="6241365"/>
            <a:ext cx="5067422" cy="1471808"/>
          </a:xfrm>
          <a:prstGeom prst="rect">
            <a:avLst/>
          </a:prstGeom>
        </p:spPr>
        <p:txBody>
          <a:bodyPr/>
          <a:lstStyle>
            <a:lvl1pPr marL="0" indent="0" algn="just">
              <a:lnSpc>
                <a:spcPts val="2200"/>
              </a:lnSpc>
              <a:spcBef>
                <a:spcPts val="0"/>
              </a:spcBef>
              <a:buNone/>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nibh euismod tincidunt ut laoreet dolore magna aliquam erat volutpat. Ut wisi enim admi veniam, quis nostrud exerci tation ullamcorper. Lorem ipsum dolor sit amet, consectetuer adipiscing.</a:t>
            </a:r>
          </a:p>
        </p:txBody>
      </p:sp>
      <p:sp>
        <p:nvSpPr>
          <p:cNvPr id="11" name="Text Placeholder 8">
            <a:extLst>
              <a:ext uri="{FF2B5EF4-FFF2-40B4-BE49-F238E27FC236}">
                <a16:creationId xmlns:a16="http://schemas.microsoft.com/office/drawing/2014/main" xmlns="" id="{F8F8B4E2-B8D2-8F4D-9E2C-596FBFA92732}"/>
              </a:ext>
            </a:extLst>
          </p:cNvPr>
          <p:cNvSpPr>
            <a:spLocks noGrp="1"/>
          </p:cNvSpPr>
          <p:nvPr>
            <p:ph type="body" sz="quarter" idx="16" hasCustomPrompt="1"/>
          </p:nvPr>
        </p:nvSpPr>
        <p:spPr>
          <a:xfrm>
            <a:off x="9153158" y="1775258"/>
            <a:ext cx="3008696"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12" name="Text Placeholder 8">
            <a:extLst>
              <a:ext uri="{FF2B5EF4-FFF2-40B4-BE49-F238E27FC236}">
                <a16:creationId xmlns:a16="http://schemas.microsoft.com/office/drawing/2014/main" xmlns="" id="{24F4D994-A739-2F49-9C0B-7E321F242516}"/>
              </a:ext>
            </a:extLst>
          </p:cNvPr>
          <p:cNvSpPr>
            <a:spLocks noGrp="1"/>
          </p:cNvSpPr>
          <p:nvPr>
            <p:ph type="body" sz="quarter" idx="17" hasCustomPrompt="1"/>
          </p:nvPr>
        </p:nvSpPr>
        <p:spPr>
          <a:xfrm>
            <a:off x="9153158" y="5788679"/>
            <a:ext cx="3008696"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13" name="Text Placeholder 11">
            <a:extLst>
              <a:ext uri="{FF2B5EF4-FFF2-40B4-BE49-F238E27FC236}">
                <a16:creationId xmlns:a16="http://schemas.microsoft.com/office/drawing/2014/main" xmlns="" id="{972BD8C4-6723-9446-87AD-F02A9F7846D9}"/>
              </a:ext>
            </a:extLst>
          </p:cNvPr>
          <p:cNvSpPr>
            <a:spLocks noGrp="1"/>
          </p:cNvSpPr>
          <p:nvPr>
            <p:ph type="body" sz="quarter" idx="18" hasCustomPrompt="1"/>
          </p:nvPr>
        </p:nvSpPr>
        <p:spPr>
          <a:xfrm>
            <a:off x="9628143" y="3541394"/>
            <a:ext cx="5067422" cy="1785506"/>
          </a:xfrm>
          <a:prstGeom prst="rect">
            <a:avLst/>
          </a:prstGeom>
        </p:spPr>
        <p:txBody>
          <a:bodyPr/>
          <a:lstStyle>
            <a:lvl1pPr marL="0" marR="0" indent="0" algn="just" defTabSz="914400" rtl="0" eaLnBrk="1" fontAlgn="auto" latinLnBrk="0" hangingPunct="1">
              <a:lnSpc>
                <a:spcPts val="1700"/>
              </a:lnSpc>
              <a:spcBef>
                <a:spcPts val="0"/>
              </a:spcBef>
              <a:spcAft>
                <a:spcPts val="0"/>
              </a:spcAft>
              <a:buClrTx/>
              <a:buSzTx/>
              <a:buFont typeface="Arial"/>
              <a:buNone/>
              <a:tabLst/>
              <a:defRPr sz="13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nibh euismod tincidunt ut laoreet dolore.</a:t>
            </a:r>
          </a:p>
          <a:p>
            <a:pPr lvl="0"/>
            <a:endParaRPr lang="en-US"/>
          </a:p>
          <a:p>
            <a:pPr marL="0" marR="0" lvl="0" indent="0" algn="just" defTabSz="914400" rtl="0" eaLnBrk="1" fontAlgn="auto" latinLnBrk="0" hangingPunct="1">
              <a:lnSpc>
                <a:spcPts val="1700"/>
              </a:lnSpc>
              <a:spcBef>
                <a:spcPts val="0"/>
              </a:spcBef>
              <a:spcAft>
                <a:spcPts val="0"/>
              </a:spcAft>
              <a:buClrTx/>
              <a:buSzTx/>
              <a:buFont typeface="Arial"/>
              <a:buNone/>
              <a:tabLst/>
              <a:defRPr/>
            </a:pPr>
            <a:r>
              <a:rPr lang="en-US"/>
              <a:t>Lorem ipsum dolor sit amet, consectetuer adipiscing, sed diam nonummy nibh euismod tincidunt ut laoreet dolore.</a:t>
            </a:r>
          </a:p>
          <a:p>
            <a:pPr lvl="0"/>
            <a:endParaRPr lang="en-US"/>
          </a:p>
          <a:p>
            <a:pPr marL="0" marR="0" lvl="0" indent="0" algn="just" defTabSz="914400" rtl="0" eaLnBrk="1" fontAlgn="auto" latinLnBrk="0" hangingPunct="1">
              <a:lnSpc>
                <a:spcPts val="1700"/>
              </a:lnSpc>
              <a:spcBef>
                <a:spcPts val="0"/>
              </a:spcBef>
              <a:spcAft>
                <a:spcPts val="0"/>
              </a:spcAft>
              <a:buClrTx/>
              <a:buSzTx/>
              <a:buFont typeface="Arial"/>
              <a:buNone/>
              <a:tabLst/>
              <a:defRPr/>
            </a:pPr>
            <a:r>
              <a:rPr lang="en-US"/>
              <a:t>Lorem ipsum dolor sit amet, consectetuer adipiscing, sed diam nonummy nibh euismod tincidunt ut laoreet dolore.</a:t>
            </a:r>
          </a:p>
        </p:txBody>
      </p:sp>
      <p:sp>
        <p:nvSpPr>
          <p:cNvPr id="14" name="Picture Placeholder 13">
            <a:extLst>
              <a:ext uri="{FF2B5EF4-FFF2-40B4-BE49-F238E27FC236}">
                <a16:creationId xmlns:a16="http://schemas.microsoft.com/office/drawing/2014/main" xmlns="" id="{8126DF14-CB60-7C45-9CB8-456103B2CE78}"/>
              </a:ext>
            </a:extLst>
          </p:cNvPr>
          <p:cNvSpPr>
            <a:spLocks noGrp="1"/>
          </p:cNvSpPr>
          <p:nvPr>
            <p:ph type="pic" sz="quarter" idx="19"/>
          </p:nvPr>
        </p:nvSpPr>
        <p:spPr>
          <a:xfrm>
            <a:off x="7517360" y="1774825"/>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5" name="Picture Placeholder 13">
            <a:extLst>
              <a:ext uri="{FF2B5EF4-FFF2-40B4-BE49-F238E27FC236}">
                <a16:creationId xmlns:a16="http://schemas.microsoft.com/office/drawing/2014/main" xmlns="" id="{2675E20A-9897-E14E-834B-8FE2879681CC}"/>
              </a:ext>
            </a:extLst>
          </p:cNvPr>
          <p:cNvSpPr>
            <a:spLocks noGrp="1"/>
          </p:cNvSpPr>
          <p:nvPr>
            <p:ph type="pic" sz="quarter" idx="20"/>
          </p:nvPr>
        </p:nvSpPr>
        <p:spPr>
          <a:xfrm>
            <a:off x="7517360" y="5788679"/>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Tree>
    <p:extLst>
      <p:ext uri="{BB962C8B-B14F-4D97-AF65-F5344CB8AC3E}">
        <p14:creationId xmlns:p14="http://schemas.microsoft.com/office/powerpoint/2010/main" val="13552218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údos_TEXTO_4">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9F937FE-F966-5F45-8A91-BDA101AE08D2}"/>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Text Placeholder 8">
            <a:extLst>
              <a:ext uri="{FF2B5EF4-FFF2-40B4-BE49-F238E27FC236}">
                <a16:creationId xmlns:a16="http://schemas.microsoft.com/office/drawing/2014/main" xmlns="" id="{695BD98E-5EDB-1B47-831E-D9641391F315}"/>
              </a:ext>
            </a:extLst>
          </p:cNvPr>
          <p:cNvSpPr>
            <a:spLocks noGrp="1"/>
          </p:cNvSpPr>
          <p:nvPr>
            <p:ph type="body" sz="quarter" idx="12" hasCustomPrompt="1"/>
          </p:nvPr>
        </p:nvSpPr>
        <p:spPr>
          <a:xfrm>
            <a:off x="1071293" y="2622433"/>
            <a:ext cx="5407567" cy="3888829"/>
          </a:xfrm>
          <a:prstGeom prst="rect">
            <a:avLst/>
          </a:prstGeom>
        </p:spPr>
        <p:txBody>
          <a:bodyPr anchor="ctr">
            <a:noAutofit/>
          </a:bodyPr>
          <a:lstStyle>
            <a:lvl1pPr marL="0" indent="0" algn="l">
              <a:lnSpc>
                <a:spcPts val="10000"/>
              </a:lnSpc>
              <a:spcBef>
                <a:spcPts val="0"/>
              </a:spcBef>
              <a:buNone/>
              <a:defRPr sz="95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 OU 3 LINHAS</a:t>
            </a:r>
          </a:p>
        </p:txBody>
      </p:sp>
      <p:sp>
        <p:nvSpPr>
          <p:cNvPr id="11" name="Text Placeholder 11">
            <a:extLst>
              <a:ext uri="{FF2B5EF4-FFF2-40B4-BE49-F238E27FC236}">
                <a16:creationId xmlns:a16="http://schemas.microsoft.com/office/drawing/2014/main" xmlns="" id="{071A617B-A3CC-F74D-B07C-8CCD252A8F62}"/>
              </a:ext>
            </a:extLst>
          </p:cNvPr>
          <p:cNvSpPr>
            <a:spLocks noGrp="1"/>
          </p:cNvSpPr>
          <p:nvPr>
            <p:ph type="body" sz="quarter" idx="18" hasCustomPrompt="1"/>
          </p:nvPr>
        </p:nvSpPr>
        <p:spPr>
          <a:xfrm>
            <a:off x="12090556" y="2594355"/>
            <a:ext cx="3326592" cy="711671"/>
          </a:xfrm>
          <a:prstGeom prst="rect">
            <a:avLst/>
          </a:prstGeom>
        </p:spPr>
        <p:txBody>
          <a:bodyPr/>
          <a:lstStyle>
            <a:lvl1pPr marL="0" marR="0" indent="0" algn="just" defTabSz="914400" rtl="0" eaLnBrk="1" fontAlgn="auto" latinLnBrk="0" hangingPunct="1">
              <a:lnSpc>
                <a:spcPts val="1700"/>
              </a:lnSpc>
              <a:spcBef>
                <a:spcPts val="0"/>
              </a:spcBef>
              <a:spcAft>
                <a:spcPts val="0"/>
              </a:spcAft>
              <a:buClrTx/>
              <a:buSzTx/>
              <a:buFont typeface="Arial"/>
              <a:buNone/>
              <a:tabLst/>
              <a:defRPr sz="13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dul nibh euismod tincidunt ut laoreet dolore.</a:t>
            </a:r>
          </a:p>
        </p:txBody>
      </p:sp>
      <p:sp>
        <p:nvSpPr>
          <p:cNvPr id="12" name="Picture Placeholder 13">
            <a:extLst>
              <a:ext uri="{FF2B5EF4-FFF2-40B4-BE49-F238E27FC236}">
                <a16:creationId xmlns:a16="http://schemas.microsoft.com/office/drawing/2014/main" xmlns="" id="{553A1314-2DF5-ED47-98F5-02A0EFF26722}"/>
              </a:ext>
            </a:extLst>
          </p:cNvPr>
          <p:cNvSpPr>
            <a:spLocks noGrp="1"/>
          </p:cNvSpPr>
          <p:nvPr>
            <p:ph type="pic" sz="quarter" idx="19"/>
          </p:nvPr>
        </p:nvSpPr>
        <p:spPr>
          <a:xfrm>
            <a:off x="10740983" y="3966421"/>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3" name="Picture Placeholder 13">
            <a:extLst>
              <a:ext uri="{FF2B5EF4-FFF2-40B4-BE49-F238E27FC236}">
                <a16:creationId xmlns:a16="http://schemas.microsoft.com/office/drawing/2014/main" xmlns="" id="{684BD14C-03FD-6F4A-9932-26D2C48C78F2}"/>
              </a:ext>
            </a:extLst>
          </p:cNvPr>
          <p:cNvSpPr>
            <a:spLocks noGrp="1"/>
          </p:cNvSpPr>
          <p:nvPr>
            <p:ph type="pic" sz="quarter" idx="20"/>
          </p:nvPr>
        </p:nvSpPr>
        <p:spPr>
          <a:xfrm>
            <a:off x="10740983" y="5578906"/>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4" name="Picture Placeholder 13">
            <a:extLst>
              <a:ext uri="{FF2B5EF4-FFF2-40B4-BE49-F238E27FC236}">
                <a16:creationId xmlns:a16="http://schemas.microsoft.com/office/drawing/2014/main" xmlns="" id="{6F47A416-F83A-BC4F-BF14-88870EC7A1B4}"/>
              </a:ext>
            </a:extLst>
          </p:cNvPr>
          <p:cNvSpPr>
            <a:spLocks noGrp="1"/>
          </p:cNvSpPr>
          <p:nvPr>
            <p:ph type="pic" sz="quarter" idx="21"/>
          </p:nvPr>
        </p:nvSpPr>
        <p:spPr>
          <a:xfrm>
            <a:off x="10740983" y="2353936"/>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5" name="Text Placeholder 11">
            <a:extLst>
              <a:ext uri="{FF2B5EF4-FFF2-40B4-BE49-F238E27FC236}">
                <a16:creationId xmlns:a16="http://schemas.microsoft.com/office/drawing/2014/main" xmlns="" id="{034584B7-0D90-4F4D-A68E-FB7195A4A9D6}"/>
              </a:ext>
            </a:extLst>
          </p:cNvPr>
          <p:cNvSpPr>
            <a:spLocks noGrp="1"/>
          </p:cNvSpPr>
          <p:nvPr>
            <p:ph type="body" sz="quarter" idx="22" hasCustomPrompt="1"/>
          </p:nvPr>
        </p:nvSpPr>
        <p:spPr>
          <a:xfrm>
            <a:off x="12090556" y="4206840"/>
            <a:ext cx="3326592" cy="711671"/>
          </a:xfrm>
          <a:prstGeom prst="rect">
            <a:avLst/>
          </a:prstGeom>
        </p:spPr>
        <p:txBody>
          <a:bodyPr/>
          <a:lstStyle>
            <a:lvl1pPr marL="0" marR="0" indent="0" algn="just" defTabSz="914400" rtl="0" eaLnBrk="1" fontAlgn="auto" latinLnBrk="0" hangingPunct="1">
              <a:lnSpc>
                <a:spcPts val="1700"/>
              </a:lnSpc>
              <a:spcBef>
                <a:spcPts val="0"/>
              </a:spcBef>
              <a:spcAft>
                <a:spcPts val="0"/>
              </a:spcAft>
              <a:buClrTx/>
              <a:buSzTx/>
              <a:buFont typeface="Arial"/>
              <a:buNone/>
              <a:tabLst/>
              <a:defRPr sz="13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dul nibh euismod tincidunt ut laoreet dolore.</a:t>
            </a:r>
          </a:p>
        </p:txBody>
      </p:sp>
      <p:sp>
        <p:nvSpPr>
          <p:cNvPr id="16" name="Text Placeholder 11">
            <a:extLst>
              <a:ext uri="{FF2B5EF4-FFF2-40B4-BE49-F238E27FC236}">
                <a16:creationId xmlns:a16="http://schemas.microsoft.com/office/drawing/2014/main" xmlns="" id="{FE6B63DC-A335-2A41-B50E-B6A036C16201}"/>
              </a:ext>
            </a:extLst>
          </p:cNvPr>
          <p:cNvSpPr>
            <a:spLocks noGrp="1"/>
          </p:cNvSpPr>
          <p:nvPr>
            <p:ph type="body" sz="quarter" idx="23" hasCustomPrompt="1"/>
          </p:nvPr>
        </p:nvSpPr>
        <p:spPr>
          <a:xfrm>
            <a:off x="12090556" y="5819325"/>
            <a:ext cx="3326592" cy="711671"/>
          </a:xfrm>
          <a:prstGeom prst="rect">
            <a:avLst/>
          </a:prstGeom>
        </p:spPr>
        <p:txBody>
          <a:bodyPr/>
          <a:lstStyle>
            <a:lvl1pPr marL="0" marR="0" indent="0" algn="just" defTabSz="914400" rtl="0" eaLnBrk="1" fontAlgn="auto" latinLnBrk="0" hangingPunct="1">
              <a:lnSpc>
                <a:spcPts val="1700"/>
              </a:lnSpc>
              <a:spcBef>
                <a:spcPts val="0"/>
              </a:spcBef>
              <a:spcAft>
                <a:spcPts val="0"/>
              </a:spcAft>
              <a:buClrTx/>
              <a:buSzTx/>
              <a:buFont typeface="Arial"/>
              <a:buNone/>
              <a:tabLst/>
              <a:defRPr sz="13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dul nibh euismod tincidunt ut laoreet dolore.</a:t>
            </a:r>
          </a:p>
        </p:txBody>
      </p:sp>
      <p:sp>
        <p:nvSpPr>
          <p:cNvPr id="17" name="Text Placeholder 11">
            <a:extLst>
              <a:ext uri="{FF2B5EF4-FFF2-40B4-BE49-F238E27FC236}">
                <a16:creationId xmlns:a16="http://schemas.microsoft.com/office/drawing/2014/main" xmlns="" id="{48E1AE13-917B-3741-BEEF-B0CB0C76DD83}"/>
              </a:ext>
            </a:extLst>
          </p:cNvPr>
          <p:cNvSpPr>
            <a:spLocks noGrp="1"/>
          </p:cNvSpPr>
          <p:nvPr>
            <p:ph type="body" sz="quarter" idx="14" hasCustomPrompt="1"/>
          </p:nvPr>
        </p:nvSpPr>
        <p:spPr>
          <a:xfrm>
            <a:off x="6634974" y="2680133"/>
            <a:ext cx="3199267" cy="3773428"/>
          </a:xfrm>
          <a:prstGeom prst="rect">
            <a:avLst/>
          </a:prstGeom>
        </p:spPr>
        <p:txBody>
          <a:bodyPr/>
          <a:lstStyle>
            <a:lvl1pPr marL="0" marR="0" indent="0" algn="just" defTabSz="914400" rtl="0" eaLnBrk="1" fontAlgn="auto" latinLnBrk="0" hangingPunct="1">
              <a:lnSpc>
                <a:spcPts val="2200"/>
              </a:lnSpc>
              <a:spcBef>
                <a:spcPts val="0"/>
              </a:spcBef>
              <a:spcAft>
                <a:spcPts val="0"/>
              </a:spcAft>
              <a:buClrTx/>
              <a:buSzTx/>
              <a:buFont typeface="Arial"/>
              <a:buNone/>
              <a:tabLst/>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marL="0" marR="0" lvl="0" indent="0" algn="just" defTabSz="914400" rtl="0" eaLnBrk="1" fontAlgn="auto" latinLnBrk="0" hangingPunct="1">
              <a:lnSpc>
                <a:spcPts val="2200"/>
              </a:lnSpc>
              <a:spcBef>
                <a:spcPts val="0"/>
              </a:spcBef>
              <a:spcAft>
                <a:spcPts val="0"/>
              </a:spcAft>
              <a:buClrTx/>
              <a:buSzTx/>
              <a:buFont typeface="Arial"/>
              <a:buNone/>
              <a:tabLst/>
              <a:defRPr/>
            </a:pPr>
            <a:r>
              <a:rPr lang="en-US"/>
              <a:t>Lorem ipsum dolor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Nirut wisi enim. Ut wisi enim admi veniam, quis dolor lorem magna.</a:t>
            </a:r>
          </a:p>
        </p:txBody>
      </p:sp>
    </p:spTree>
    <p:extLst>
      <p:ext uri="{BB962C8B-B14F-4D97-AF65-F5344CB8AC3E}">
        <p14:creationId xmlns:p14="http://schemas.microsoft.com/office/powerpoint/2010/main" val="14764660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údos_TEXTO_5">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35686A1-8A53-C042-B9FB-5D0454FD551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Text Placeholder 8">
            <a:extLst>
              <a:ext uri="{FF2B5EF4-FFF2-40B4-BE49-F238E27FC236}">
                <a16:creationId xmlns:a16="http://schemas.microsoft.com/office/drawing/2014/main" xmlns="" id="{361635F3-BF39-7F48-ABA8-DC617834F757}"/>
              </a:ext>
            </a:extLst>
          </p:cNvPr>
          <p:cNvSpPr>
            <a:spLocks noGrp="1"/>
          </p:cNvSpPr>
          <p:nvPr>
            <p:ph type="body" sz="quarter" idx="12" hasCustomPrompt="1"/>
          </p:nvPr>
        </p:nvSpPr>
        <p:spPr>
          <a:xfrm>
            <a:off x="1557918" y="880978"/>
            <a:ext cx="13133814" cy="808618"/>
          </a:xfrm>
          <a:prstGeom prst="rect">
            <a:avLst/>
          </a:prstGeom>
        </p:spPr>
        <p:txBody>
          <a:bodyPr anchor="t">
            <a:noAutofit/>
          </a:bodyPr>
          <a:lstStyle>
            <a:lvl1pPr marL="0" indent="0" algn="ctr">
              <a:lnSpc>
                <a:spcPct val="100000"/>
              </a:lnSpc>
              <a:spcBef>
                <a:spcPts val="0"/>
              </a:spcBef>
              <a:buNone/>
              <a:defRPr sz="4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SLD CENTRALIZADO</a:t>
            </a:r>
          </a:p>
        </p:txBody>
      </p:sp>
      <p:cxnSp>
        <p:nvCxnSpPr>
          <p:cNvPr id="5" name="Straight Connector 4">
            <a:extLst>
              <a:ext uri="{FF2B5EF4-FFF2-40B4-BE49-F238E27FC236}">
                <a16:creationId xmlns:a16="http://schemas.microsoft.com/office/drawing/2014/main" xmlns="" id="{81B91340-653D-0D43-88CF-92A008D59AD3}"/>
              </a:ext>
            </a:extLst>
          </p:cNvPr>
          <p:cNvCxnSpPr>
            <a:cxnSpLocks/>
          </p:cNvCxnSpPr>
          <p:nvPr userDrawn="1"/>
        </p:nvCxnSpPr>
        <p:spPr>
          <a:xfrm>
            <a:off x="7696562" y="1828800"/>
            <a:ext cx="856527"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E22704F-E8C7-8244-B8F3-8D3D4C054156}"/>
              </a:ext>
            </a:extLst>
          </p:cNvPr>
          <p:cNvCxnSpPr>
            <a:cxnSpLocks/>
          </p:cNvCxnSpPr>
          <p:nvPr userDrawn="1"/>
        </p:nvCxnSpPr>
        <p:spPr>
          <a:xfrm flipH="1">
            <a:off x="1673845" y="4236464"/>
            <a:ext cx="12901960" cy="0"/>
          </a:xfrm>
          <a:prstGeom prst="line">
            <a:avLst/>
          </a:prstGeom>
          <a:ln w="25400" cap="rnd">
            <a:solidFill>
              <a:srgbClr val="403C38"/>
            </a:solidFill>
            <a:roun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837D2E86-67EE-C545-B476-BAC2FA49DE6B}"/>
              </a:ext>
            </a:extLst>
          </p:cNvPr>
          <p:cNvSpPr/>
          <p:nvPr userDrawn="1"/>
        </p:nvSpPr>
        <p:spPr>
          <a:xfrm>
            <a:off x="1443914" y="4181600"/>
            <a:ext cx="109728" cy="1097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5" name="Group 14">
            <a:extLst>
              <a:ext uri="{FF2B5EF4-FFF2-40B4-BE49-F238E27FC236}">
                <a16:creationId xmlns:a16="http://schemas.microsoft.com/office/drawing/2014/main" xmlns="" id="{F146B5EB-F741-134A-BCDA-1FF0C87D7597}"/>
              </a:ext>
            </a:extLst>
          </p:cNvPr>
          <p:cNvGrpSpPr/>
          <p:nvPr userDrawn="1"/>
        </p:nvGrpSpPr>
        <p:grpSpPr>
          <a:xfrm rot="5400000">
            <a:off x="3070505" y="4147500"/>
            <a:ext cx="177929" cy="177929"/>
            <a:chOff x="7807831" y="2893319"/>
            <a:chExt cx="633984" cy="633984"/>
          </a:xfrm>
        </p:grpSpPr>
        <p:sp>
          <p:nvSpPr>
            <p:cNvPr id="16" name="Round Diagonal Corner Rectangle 15">
              <a:extLst>
                <a:ext uri="{FF2B5EF4-FFF2-40B4-BE49-F238E27FC236}">
                  <a16:creationId xmlns:a16="http://schemas.microsoft.com/office/drawing/2014/main" xmlns="" id="{24AB5A5C-899A-D94E-BA88-99F1C6567E5F}"/>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L-Shape 16">
              <a:extLst>
                <a:ext uri="{FF2B5EF4-FFF2-40B4-BE49-F238E27FC236}">
                  <a16:creationId xmlns:a16="http://schemas.microsoft.com/office/drawing/2014/main" xmlns="" id="{B1502D91-CC52-ED4B-8EDF-A624A0C0A15B}"/>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grpSp>
        <p:nvGrpSpPr>
          <p:cNvPr id="18" name="Group 17">
            <a:extLst>
              <a:ext uri="{FF2B5EF4-FFF2-40B4-BE49-F238E27FC236}">
                <a16:creationId xmlns:a16="http://schemas.microsoft.com/office/drawing/2014/main" xmlns="" id="{7CC85F35-3FDF-2643-9DE0-E503B95EC152}"/>
              </a:ext>
            </a:extLst>
          </p:cNvPr>
          <p:cNvGrpSpPr/>
          <p:nvPr userDrawn="1"/>
        </p:nvGrpSpPr>
        <p:grpSpPr>
          <a:xfrm rot="5400000">
            <a:off x="5550951" y="4147500"/>
            <a:ext cx="177929" cy="177929"/>
            <a:chOff x="7807831" y="2893319"/>
            <a:chExt cx="633984" cy="633984"/>
          </a:xfrm>
        </p:grpSpPr>
        <p:sp>
          <p:nvSpPr>
            <p:cNvPr id="19" name="Round Diagonal Corner Rectangle 18">
              <a:extLst>
                <a:ext uri="{FF2B5EF4-FFF2-40B4-BE49-F238E27FC236}">
                  <a16:creationId xmlns:a16="http://schemas.microsoft.com/office/drawing/2014/main" xmlns="" id="{0D08ADA7-6840-9347-8B4C-993179327348}"/>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L-Shape 19">
              <a:extLst>
                <a:ext uri="{FF2B5EF4-FFF2-40B4-BE49-F238E27FC236}">
                  <a16:creationId xmlns:a16="http://schemas.microsoft.com/office/drawing/2014/main" xmlns="" id="{97FC8D0D-AA14-C94B-A5F0-C75527F436F2}"/>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grpSp>
        <p:nvGrpSpPr>
          <p:cNvPr id="21" name="Group 20">
            <a:extLst>
              <a:ext uri="{FF2B5EF4-FFF2-40B4-BE49-F238E27FC236}">
                <a16:creationId xmlns:a16="http://schemas.microsoft.com/office/drawing/2014/main" xmlns="" id="{185B3D39-7E24-3542-9F7B-605490CA8EA0}"/>
              </a:ext>
            </a:extLst>
          </p:cNvPr>
          <p:cNvGrpSpPr/>
          <p:nvPr userDrawn="1"/>
        </p:nvGrpSpPr>
        <p:grpSpPr>
          <a:xfrm rot="5400000">
            <a:off x="8031397" y="4147500"/>
            <a:ext cx="177929" cy="177929"/>
            <a:chOff x="7807831" y="2893319"/>
            <a:chExt cx="633984" cy="633984"/>
          </a:xfrm>
        </p:grpSpPr>
        <p:sp>
          <p:nvSpPr>
            <p:cNvPr id="22" name="Round Diagonal Corner Rectangle 21">
              <a:extLst>
                <a:ext uri="{FF2B5EF4-FFF2-40B4-BE49-F238E27FC236}">
                  <a16:creationId xmlns:a16="http://schemas.microsoft.com/office/drawing/2014/main" xmlns="" id="{57BC976A-370E-4B40-8D90-E5BC8EA9D475}"/>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L-Shape 22">
              <a:extLst>
                <a:ext uri="{FF2B5EF4-FFF2-40B4-BE49-F238E27FC236}">
                  <a16:creationId xmlns:a16="http://schemas.microsoft.com/office/drawing/2014/main" xmlns="" id="{27D4281C-8C3C-3B48-B680-7DD44E831631}"/>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grpSp>
        <p:nvGrpSpPr>
          <p:cNvPr id="24" name="Group 23">
            <a:extLst>
              <a:ext uri="{FF2B5EF4-FFF2-40B4-BE49-F238E27FC236}">
                <a16:creationId xmlns:a16="http://schemas.microsoft.com/office/drawing/2014/main" xmlns="" id="{F74FD64C-FDE8-574D-BBFD-9F01D6791E8E}"/>
              </a:ext>
            </a:extLst>
          </p:cNvPr>
          <p:cNvGrpSpPr/>
          <p:nvPr userDrawn="1"/>
        </p:nvGrpSpPr>
        <p:grpSpPr>
          <a:xfrm rot="5400000">
            <a:off x="10511843" y="4147500"/>
            <a:ext cx="177929" cy="177929"/>
            <a:chOff x="7807831" y="2893319"/>
            <a:chExt cx="633984" cy="633984"/>
          </a:xfrm>
        </p:grpSpPr>
        <p:sp>
          <p:nvSpPr>
            <p:cNvPr id="25" name="Round Diagonal Corner Rectangle 24">
              <a:extLst>
                <a:ext uri="{FF2B5EF4-FFF2-40B4-BE49-F238E27FC236}">
                  <a16:creationId xmlns:a16="http://schemas.microsoft.com/office/drawing/2014/main" xmlns="" id="{0131F974-7BE5-2244-8626-F5370AA0684E}"/>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L-Shape 25">
              <a:extLst>
                <a:ext uri="{FF2B5EF4-FFF2-40B4-BE49-F238E27FC236}">
                  <a16:creationId xmlns:a16="http://schemas.microsoft.com/office/drawing/2014/main" xmlns="" id="{78ECC9B0-785B-3440-82F1-6EE5C2830688}"/>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grpSp>
        <p:nvGrpSpPr>
          <p:cNvPr id="27" name="Group 26">
            <a:extLst>
              <a:ext uri="{FF2B5EF4-FFF2-40B4-BE49-F238E27FC236}">
                <a16:creationId xmlns:a16="http://schemas.microsoft.com/office/drawing/2014/main" xmlns="" id="{1D8A0ADC-5791-5846-B789-298695142226}"/>
              </a:ext>
            </a:extLst>
          </p:cNvPr>
          <p:cNvGrpSpPr/>
          <p:nvPr userDrawn="1"/>
        </p:nvGrpSpPr>
        <p:grpSpPr>
          <a:xfrm rot="5400000">
            <a:off x="12992289" y="4147500"/>
            <a:ext cx="177929" cy="177929"/>
            <a:chOff x="7807831" y="2893319"/>
            <a:chExt cx="633984" cy="633984"/>
          </a:xfrm>
        </p:grpSpPr>
        <p:sp>
          <p:nvSpPr>
            <p:cNvPr id="28" name="Round Diagonal Corner Rectangle 27">
              <a:extLst>
                <a:ext uri="{FF2B5EF4-FFF2-40B4-BE49-F238E27FC236}">
                  <a16:creationId xmlns:a16="http://schemas.microsoft.com/office/drawing/2014/main" xmlns="" id="{BFE082BA-74AB-EE49-9E4A-0BD61BFA4884}"/>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L-Shape 28">
              <a:extLst>
                <a:ext uri="{FF2B5EF4-FFF2-40B4-BE49-F238E27FC236}">
                  <a16:creationId xmlns:a16="http://schemas.microsoft.com/office/drawing/2014/main" xmlns="" id="{4CB04E11-529C-5241-A3F1-4BCA45C7C8AA}"/>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31" name="Picture Placeholder 13">
            <a:extLst>
              <a:ext uri="{FF2B5EF4-FFF2-40B4-BE49-F238E27FC236}">
                <a16:creationId xmlns:a16="http://schemas.microsoft.com/office/drawing/2014/main" xmlns="" id="{BC630886-CEEB-0F4E-AAC6-AA4E3B3794E1}"/>
              </a:ext>
            </a:extLst>
          </p:cNvPr>
          <p:cNvSpPr>
            <a:spLocks noGrp="1"/>
          </p:cNvSpPr>
          <p:nvPr>
            <p:ph type="pic" sz="quarter" idx="21"/>
          </p:nvPr>
        </p:nvSpPr>
        <p:spPr>
          <a:xfrm>
            <a:off x="2563215"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2" name="Picture Placeholder 13">
            <a:extLst>
              <a:ext uri="{FF2B5EF4-FFF2-40B4-BE49-F238E27FC236}">
                <a16:creationId xmlns:a16="http://schemas.microsoft.com/office/drawing/2014/main" xmlns="" id="{DA8627DC-5698-1548-94FB-E4BC8A790B72}"/>
              </a:ext>
            </a:extLst>
          </p:cNvPr>
          <p:cNvSpPr>
            <a:spLocks noGrp="1"/>
          </p:cNvSpPr>
          <p:nvPr>
            <p:ph type="pic" sz="quarter" idx="22"/>
          </p:nvPr>
        </p:nvSpPr>
        <p:spPr>
          <a:xfrm>
            <a:off x="5043661"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3" name="Picture Placeholder 13">
            <a:extLst>
              <a:ext uri="{FF2B5EF4-FFF2-40B4-BE49-F238E27FC236}">
                <a16:creationId xmlns:a16="http://schemas.microsoft.com/office/drawing/2014/main" xmlns="" id="{325B6F7B-8531-DA44-8C89-D20D01CB6726}"/>
              </a:ext>
            </a:extLst>
          </p:cNvPr>
          <p:cNvSpPr>
            <a:spLocks noGrp="1"/>
          </p:cNvSpPr>
          <p:nvPr>
            <p:ph type="pic" sz="quarter" idx="23"/>
          </p:nvPr>
        </p:nvSpPr>
        <p:spPr>
          <a:xfrm>
            <a:off x="7524107"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4" name="Picture Placeholder 13">
            <a:extLst>
              <a:ext uri="{FF2B5EF4-FFF2-40B4-BE49-F238E27FC236}">
                <a16:creationId xmlns:a16="http://schemas.microsoft.com/office/drawing/2014/main" xmlns="" id="{C361CA47-78E5-2344-BBD3-A10865C911F7}"/>
              </a:ext>
            </a:extLst>
          </p:cNvPr>
          <p:cNvSpPr>
            <a:spLocks noGrp="1"/>
          </p:cNvSpPr>
          <p:nvPr>
            <p:ph type="pic" sz="quarter" idx="24"/>
          </p:nvPr>
        </p:nvSpPr>
        <p:spPr>
          <a:xfrm>
            <a:off x="10004553"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5" name="Picture Placeholder 13">
            <a:extLst>
              <a:ext uri="{FF2B5EF4-FFF2-40B4-BE49-F238E27FC236}">
                <a16:creationId xmlns:a16="http://schemas.microsoft.com/office/drawing/2014/main" xmlns="" id="{FC511F31-C386-3B48-BCDF-9F2E0A7912F3}"/>
              </a:ext>
            </a:extLst>
          </p:cNvPr>
          <p:cNvSpPr>
            <a:spLocks noGrp="1"/>
          </p:cNvSpPr>
          <p:nvPr>
            <p:ph type="pic" sz="quarter" idx="25"/>
          </p:nvPr>
        </p:nvSpPr>
        <p:spPr>
          <a:xfrm>
            <a:off x="12484999"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6" name="Text Placeholder 8">
            <a:extLst>
              <a:ext uri="{FF2B5EF4-FFF2-40B4-BE49-F238E27FC236}">
                <a16:creationId xmlns:a16="http://schemas.microsoft.com/office/drawing/2014/main" xmlns="" id="{40ADF101-090D-824F-A92E-62FED35A8264}"/>
              </a:ext>
            </a:extLst>
          </p:cNvPr>
          <p:cNvSpPr>
            <a:spLocks noGrp="1"/>
          </p:cNvSpPr>
          <p:nvPr>
            <p:ph type="body" sz="quarter" idx="16" hasCustomPrompt="1"/>
          </p:nvPr>
        </p:nvSpPr>
        <p:spPr>
          <a:xfrm>
            <a:off x="2508728"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37" name="Text Placeholder 8">
            <a:extLst>
              <a:ext uri="{FF2B5EF4-FFF2-40B4-BE49-F238E27FC236}">
                <a16:creationId xmlns:a16="http://schemas.microsoft.com/office/drawing/2014/main" xmlns="" id="{17F5F731-190F-6044-90CC-0FF073BC223E}"/>
              </a:ext>
            </a:extLst>
          </p:cNvPr>
          <p:cNvSpPr>
            <a:spLocks noGrp="1"/>
          </p:cNvSpPr>
          <p:nvPr>
            <p:ph type="body" sz="quarter" idx="26" hasCustomPrompt="1"/>
          </p:nvPr>
        </p:nvSpPr>
        <p:spPr>
          <a:xfrm>
            <a:off x="4989174"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38" name="Text Placeholder 8">
            <a:extLst>
              <a:ext uri="{FF2B5EF4-FFF2-40B4-BE49-F238E27FC236}">
                <a16:creationId xmlns:a16="http://schemas.microsoft.com/office/drawing/2014/main" xmlns="" id="{51C31E7D-67D3-2F4A-B9D9-C91A35E72CE9}"/>
              </a:ext>
            </a:extLst>
          </p:cNvPr>
          <p:cNvSpPr>
            <a:spLocks noGrp="1"/>
          </p:cNvSpPr>
          <p:nvPr>
            <p:ph type="body" sz="quarter" idx="27" hasCustomPrompt="1"/>
          </p:nvPr>
        </p:nvSpPr>
        <p:spPr>
          <a:xfrm>
            <a:off x="7469620"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3</a:t>
            </a:r>
          </a:p>
        </p:txBody>
      </p:sp>
      <p:sp>
        <p:nvSpPr>
          <p:cNvPr id="39" name="Text Placeholder 8">
            <a:extLst>
              <a:ext uri="{FF2B5EF4-FFF2-40B4-BE49-F238E27FC236}">
                <a16:creationId xmlns:a16="http://schemas.microsoft.com/office/drawing/2014/main" xmlns="" id="{361D9422-08DE-3547-A906-54146C03163F}"/>
              </a:ext>
            </a:extLst>
          </p:cNvPr>
          <p:cNvSpPr>
            <a:spLocks noGrp="1"/>
          </p:cNvSpPr>
          <p:nvPr>
            <p:ph type="body" sz="quarter" idx="28" hasCustomPrompt="1"/>
          </p:nvPr>
        </p:nvSpPr>
        <p:spPr>
          <a:xfrm>
            <a:off x="9950066"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4</a:t>
            </a:r>
          </a:p>
        </p:txBody>
      </p:sp>
      <p:sp>
        <p:nvSpPr>
          <p:cNvPr id="40" name="Text Placeholder 8">
            <a:extLst>
              <a:ext uri="{FF2B5EF4-FFF2-40B4-BE49-F238E27FC236}">
                <a16:creationId xmlns:a16="http://schemas.microsoft.com/office/drawing/2014/main" xmlns="" id="{900083AB-69B5-784C-B557-8B6A0AC56B9F}"/>
              </a:ext>
            </a:extLst>
          </p:cNvPr>
          <p:cNvSpPr>
            <a:spLocks noGrp="1"/>
          </p:cNvSpPr>
          <p:nvPr>
            <p:ph type="body" sz="quarter" idx="29" hasCustomPrompt="1"/>
          </p:nvPr>
        </p:nvSpPr>
        <p:spPr>
          <a:xfrm>
            <a:off x="12430512"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5</a:t>
            </a:r>
          </a:p>
        </p:txBody>
      </p:sp>
      <p:sp>
        <p:nvSpPr>
          <p:cNvPr id="43" name="Text Placeholder 11">
            <a:extLst>
              <a:ext uri="{FF2B5EF4-FFF2-40B4-BE49-F238E27FC236}">
                <a16:creationId xmlns:a16="http://schemas.microsoft.com/office/drawing/2014/main" xmlns="" id="{1ADDB935-74F3-324A-A4BD-2C2559C2CCCE}"/>
              </a:ext>
            </a:extLst>
          </p:cNvPr>
          <p:cNvSpPr>
            <a:spLocks noGrp="1"/>
          </p:cNvSpPr>
          <p:nvPr>
            <p:ph type="body" sz="quarter" idx="30" hasCustomPrompt="1"/>
          </p:nvPr>
        </p:nvSpPr>
        <p:spPr>
          <a:xfrm>
            <a:off x="4539120"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a:t>
            </a:r>
          </a:p>
        </p:txBody>
      </p:sp>
      <p:sp>
        <p:nvSpPr>
          <p:cNvPr id="44" name="Text Placeholder 11">
            <a:extLst>
              <a:ext uri="{FF2B5EF4-FFF2-40B4-BE49-F238E27FC236}">
                <a16:creationId xmlns:a16="http://schemas.microsoft.com/office/drawing/2014/main" xmlns="" id="{A95849E7-6A55-FB4A-B9BB-1424D3C55391}"/>
              </a:ext>
            </a:extLst>
          </p:cNvPr>
          <p:cNvSpPr>
            <a:spLocks noGrp="1"/>
          </p:cNvSpPr>
          <p:nvPr>
            <p:ph type="body" sz="quarter" idx="31" hasCustomPrompt="1"/>
          </p:nvPr>
        </p:nvSpPr>
        <p:spPr>
          <a:xfrm>
            <a:off x="7019566"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a:t>
            </a:r>
          </a:p>
        </p:txBody>
      </p:sp>
      <p:sp>
        <p:nvSpPr>
          <p:cNvPr id="45" name="Text Placeholder 11">
            <a:extLst>
              <a:ext uri="{FF2B5EF4-FFF2-40B4-BE49-F238E27FC236}">
                <a16:creationId xmlns:a16="http://schemas.microsoft.com/office/drawing/2014/main" xmlns="" id="{D587D07D-A59E-4346-B70D-FED2334A34B9}"/>
              </a:ext>
            </a:extLst>
          </p:cNvPr>
          <p:cNvSpPr>
            <a:spLocks noGrp="1"/>
          </p:cNvSpPr>
          <p:nvPr>
            <p:ph type="body" sz="quarter" idx="32" hasCustomPrompt="1"/>
          </p:nvPr>
        </p:nvSpPr>
        <p:spPr>
          <a:xfrm>
            <a:off x="9500012"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a:t>
            </a:r>
          </a:p>
        </p:txBody>
      </p:sp>
      <p:sp>
        <p:nvSpPr>
          <p:cNvPr id="46" name="Text Placeholder 11">
            <a:extLst>
              <a:ext uri="{FF2B5EF4-FFF2-40B4-BE49-F238E27FC236}">
                <a16:creationId xmlns:a16="http://schemas.microsoft.com/office/drawing/2014/main" xmlns="" id="{48DF5B0E-38DD-A84A-94F2-6B47C3A35732}"/>
              </a:ext>
            </a:extLst>
          </p:cNvPr>
          <p:cNvSpPr>
            <a:spLocks noGrp="1"/>
          </p:cNvSpPr>
          <p:nvPr>
            <p:ph type="body" sz="quarter" idx="33" hasCustomPrompt="1"/>
          </p:nvPr>
        </p:nvSpPr>
        <p:spPr>
          <a:xfrm>
            <a:off x="11980458"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a:t>
            </a:r>
          </a:p>
        </p:txBody>
      </p:sp>
      <p:sp>
        <p:nvSpPr>
          <p:cNvPr id="41" name="Text Placeholder 11">
            <a:extLst>
              <a:ext uri="{FF2B5EF4-FFF2-40B4-BE49-F238E27FC236}">
                <a16:creationId xmlns:a16="http://schemas.microsoft.com/office/drawing/2014/main" xmlns="" id="{DC8586F3-6DA1-F042-BD4B-96907923F778}"/>
              </a:ext>
            </a:extLst>
          </p:cNvPr>
          <p:cNvSpPr>
            <a:spLocks noGrp="1"/>
          </p:cNvSpPr>
          <p:nvPr>
            <p:ph type="body" sz="quarter" idx="34" hasCustomPrompt="1"/>
          </p:nvPr>
        </p:nvSpPr>
        <p:spPr>
          <a:xfrm>
            <a:off x="2058674"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 </a:t>
            </a:r>
          </a:p>
        </p:txBody>
      </p:sp>
      <p:sp>
        <p:nvSpPr>
          <p:cNvPr id="48" name="Oval 47">
            <a:extLst>
              <a:ext uri="{FF2B5EF4-FFF2-40B4-BE49-F238E27FC236}">
                <a16:creationId xmlns:a16="http://schemas.microsoft.com/office/drawing/2014/main" xmlns="" id="{5ED000D6-1979-5C45-98D7-BC94968AFCD2}"/>
              </a:ext>
            </a:extLst>
          </p:cNvPr>
          <p:cNvSpPr/>
          <p:nvPr userDrawn="1"/>
        </p:nvSpPr>
        <p:spPr>
          <a:xfrm>
            <a:off x="14691562" y="4181600"/>
            <a:ext cx="109728" cy="1097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248425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údos_IMAGEM_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FF7699-937F-AB4E-A516-C5FA16F954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
        <p:nvSpPr>
          <p:cNvPr id="16" name="Picture Placeholder 15">
            <a:extLst>
              <a:ext uri="{FF2B5EF4-FFF2-40B4-BE49-F238E27FC236}">
                <a16:creationId xmlns:a16="http://schemas.microsoft.com/office/drawing/2014/main" xmlns="" id="{34036495-CDD2-094C-BDF3-DD1FA1CB5775}"/>
              </a:ext>
            </a:extLst>
          </p:cNvPr>
          <p:cNvSpPr>
            <a:spLocks noGrp="1"/>
          </p:cNvSpPr>
          <p:nvPr>
            <p:ph type="pic" sz="quarter" idx="14"/>
          </p:nvPr>
        </p:nvSpPr>
        <p:spPr>
          <a:xfrm>
            <a:off x="8113713" y="0"/>
            <a:ext cx="8135937" cy="9144000"/>
          </a:xfrm>
          <a:prstGeom prst="rect">
            <a:avLst/>
          </a:prstGeom>
        </p:spPr>
        <p:txBody>
          <a:bodyPr anchor="ctr"/>
          <a:lstStyle>
            <a:lvl1pPr marL="0" indent="0" algn="ctr">
              <a:buNone/>
              <a:defRPr sz="1600">
                <a:solidFill>
                  <a:schemeClr val="tx1"/>
                </a:solidFill>
                <a:latin typeface="Calibri" panose="020F0502020204030204" pitchFamily="34" charset="0"/>
                <a:cs typeface="Calibri" panose="020F0502020204030204" pitchFamily="34" charset="0"/>
              </a:defRPr>
            </a:lvl1pPr>
          </a:lstStyle>
          <a:p>
            <a:endParaRPr lang="pt-BR"/>
          </a:p>
        </p:txBody>
      </p:sp>
      <p:sp>
        <p:nvSpPr>
          <p:cNvPr id="4" name="TextBox 3">
            <a:extLst>
              <a:ext uri="{FF2B5EF4-FFF2-40B4-BE49-F238E27FC236}">
                <a16:creationId xmlns:a16="http://schemas.microsoft.com/office/drawing/2014/main" xmlns="" id="{3AB55C25-48C9-3741-A2C1-5BC33DA4D33A}"/>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pic>
        <p:nvPicPr>
          <p:cNvPr id="7" name="Picture 6">
            <a:extLst>
              <a:ext uri="{FF2B5EF4-FFF2-40B4-BE49-F238E27FC236}">
                <a16:creationId xmlns:a16="http://schemas.microsoft.com/office/drawing/2014/main" xmlns="" id="{AFA0E9BD-F696-F743-8A09-E19534DF01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sp>
        <p:nvSpPr>
          <p:cNvPr id="8" name="Text Placeholder 8">
            <a:extLst>
              <a:ext uri="{FF2B5EF4-FFF2-40B4-BE49-F238E27FC236}">
                <a16:creationId xmlns:a16="http://schemas.microsoft.com/office/drawing/2014/main" xmlns="" id="{BC8630F4-1D41-F742-93DE-242CB5701E94}"/>
              </a:ext>
            </a:extLst>
          </p:cNvPr>
          <p:cNvSpPr>
            <a:spLocks noGrp="1"/>
          </p:cNvSpPr>
          <p:nvPr>
            <p:ph type="body" sz="quarter" idx="15" hasCustomPrompt="1"/>
          </p:nvPr>
        </p:nvSpPr>
        <p:spPr>
          <a:xfrm>
            <a:off x="1753110" y="809922"/>
            <a:ext cx="5104890" cy="3516752"/>
          </a:xfrm>
          <a:prstGeom prst="rect">
            <a:avLst/>
          </a:prstGeom>
        </p:spPr>
        <p:txBody>
          <a:bodyPr anchor="t">
            <a:noAutofit/>
          </a:bodyPr>
          <a:lstStyle>
            <a:lvl1pPr marL="0" indent="0" algn="l">
              <a:lnSpc>
                <a:spcPts val="9000"/>
              </a:lnSpc>
              <a:spcBef>
                <a:spcPts val="0"/>
              </a:spcBef>
              <a:buNone/>
              <a:defRPr sz="8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 OU 3 LINHAS</a:t>
            </a:r>
          </a:p>
        </p:txBody>
      </p:sp>
      <p:sp>
        <p:nvSpPr>
          <p:cNvPr id="9" name="Text Placeholder 11">
            <a:extLst>
              <a:ext uri="{FF2B5EF4-FFF2-40B4-BE49-F238E27FC236}">
                <a16:creationId xmlns:a16="http://schemas.microsoft.com/office/drawing/2014/main" xmlns="" id="{69456DB0-22F0-6C48-9C55-60D70E012CD0}"/>
              </a:ext>
            </a:extLst>
          </p:cNvPr>
          <p:cNvSpPr>
            <a:spLocks noGrp="1"/>
          </p:cNvSpPr>
          <p:nvPr>
            <p:ph type="body" sz="quarter" idx="16" hasCustomPrompt="1"/>
          </p:nvPr>
        </p:nvSpPr>
        <p:spPr>
          <a:xfrm>
            <a:off x="1753109" y="4434147"/>
            <a:ext cx="5262287" cy="3929268"/>
          </a:xfrm>
          <a:prstGeom prst="rect">
            <a:avLst/>
          </a:prstGeom>
        </p:spPr>
        <p:txBody>
          <a:bodyPr/>
          <a:lstStyle>
            <a:lvl1pPr marL="0" indent="0">
              <a:lnSpc>
                <a:spcPts val="3200"/>
              </a:lnSpc>
              <a:spcBef>
                <a:spcPts val="0"/>
              </a:spcBef>
              <a:buNone/>
              <a:defRPr sz="2400" b="1" i="0">
                <a:solidFill>
                  <a:schemeClr val="accent5"/>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dolor diam nisl enim elit.</a:t>
            </a:r>
          </a:p>
        </p:txBody>
      </p:sp>
    </p:spTree>
    <p:extLst>
      <p:ext uri="{BB962C8B-B14F-4D97-AF65-F5344CB8AC3E}">
        <p14:creationId xmlns:p14="http://schemas.microsoft.com/office/powerpoint/2010/main" val="395802999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údos_IMAGEM_2">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Picture Placeholder 15">
            <a:extLst>
              <a:ext uri="{FF2B5EF4-FFF2-40B4-BE49-F238E27FC236}">
                <a16:creationId xmlns:a16="http://schemas.microsoft.com/office/drawing/2014/main" xmlns="" id="{58D7BF8A-32AC-B144-BEE1-6E1CF2C0BB7A}"/>
              </a:ext>
            </a:extLst>
          </p:cNvPr>
          <p:cNvSpPr>
            <a:spLocks noGrp="1"/>
          </p:cNvSpPr>
          <p:nvPr>
            <p:ph type="pic" sz="quarter" idx="14"/>
          </p:nvPr>
        </p:nvSpPr>
        <p:spPr>
          <a:xfrm>
            <a:off x="1" y="0"/>
            <a:ext cx="6910086" cy="9144000"/>
          </a:xfrm>
          <a:prstGeom prst="rect">
            <a:avLst/>
          </a:prstGeom>
        </p:spPr>
        <p:txBody>
          <a:bodyPr anchor="ctr"/>
          <a:lstStyle>
            <a:lvl1pPr marL="0" indent="0" algn="ctr">
              <a:buNone/>
              <a:defRPr sz="1600">
                <a:solidFill>
                  <a:schemeClr val="tx1"/>
                </a:solidFill>
                <a:latin typeface="Calibri" panose="020F0502020204030204" pitchFamily="34" charset="0"/>
                <a:cs typeface="Calibri" panose="020F0502020204030204" pitchFamily="34" charset="0"/>
              </a:defRPr>
            </a:lvl1pPr>
          </a:lstStyle>
          <a:p>
            <a:endParaRPr lang="pt-BR"/>
          </a:p>
        </p:txBody>
      </p:sp>
      <p:sp>
        <p:nvSpPr>
          <p:cNvPr id="5" name="Text Placeholder 11">
            <a:extLst>
              <a:ext uri="{FF2B5EF4-FFF2-40B4-BE49-F238E27FC236}">
                <a16:creationId xmlns:a16="http://schemas.microsoft.com/office/drawing/2014/main" xmlns="" id="{062CBC90-9FC9-2D44-9BDF-7A8B150B98DB}"/>
              </a:ext>
            </a:extLst>
          </p:cNvPr>
          <p:cNvSpPr>
            <a:spLocks noGrp="1"/>
          </p:cNvSpPr>
          <p:nvPr>
            <p:ph type="body" sz="quarter" idx="13" hasCustomPrompt="1"/>
          </p:nvPr>
        </p:nvSpPr>
        <p:spPr>
          <a:xfrm>
            <a:off x="8273339" y="5340429"/>
            <a:ext cx="6812157" cy="2235202"/>
          </a:xfrm>
          <a:prstGeom prst="rect">
            <a:avLst/>
          </a:prstGeom>
        </p:spPr>
        <p:txBody>
          <a:bodyPr/>
          <a:lstStyle>
            <a:lvl1pPr marL="0" indent="0">
              <a:lnSpc>
                <a:spcPts val="3200"/>
              </a:lnSpc>
              <a:spcBef>
                <a:spcPts val="0"/>
              </a:spcBef>
              <a:buNone/>
              <a:defRPr sz="24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 si diam nonummy nibh euismod tincidunt ut laoreet dolore magna aliquam erat volutpat. Ut wisi enim ad minim veniam, quis nostrud exerci tation ullamco perv.</a:t>
            </a:r>
          </a:p>
        </p:txBody>
      </p:sp>
      <p:sp>
        <p:nvSpPr>
          <p:cNvPr id="6" name="Text Placeholder 8">
            <a:extLst>
              <a:ext uri="{FF2B5EF4-FFF2-40B4-BE49-F238E27FC236}">
                <a16:creationId xmlns:a16="http://schemas.microsoft.com/office/drawing/2014/main" xmlns="" id="{37D80ECB-D924-7D43-8F38-52885206FED8}"/>
              </a:ext>
            </a:extLst>
          </p:cNvPr>
          <p:cNvSpPr>
            <a:spLocks noGrp="1"/>
          </p:cNvSpPr>
          <p:nvPr>
            <p:ph type="body" sz="quarter" idx="12" hasCustomPrompt="1"/>
          </p:nvPr>
        </p:nvSpPr>
        <p:spPr>
          <a:xfrm>
            <a:off x="5815825" y="2048413"/>
            <a:ext cx="7818895" cy="2778231"/>
          </a:xfrm>
          <a:prstGeom prst="rect">
            <a:avLst/>
          </a:prstGeom>
        </p:spPr>
        <p:txBody>
          <a:bodyPr anchor="t">
            <a:noAutofit/>
          </a:bodyPr>
          <a:lstStyle>
            <a:lvl1pPr marL="0" indent="0" algn="l">
              <a:lnSpc>
                <a:spcPts val="7500"/>
              </a:lnSpc>
              <a:spcBef>
                <a:spcPts val="0"/>
              </a:spcBef>
              <a:buNone/>
              <a:defRPr sz="66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COM SOBREPOSIÇÃO EM IMAGEM</a:t>
            </a:r>
          </a:p>
        </p:txBody>
      </p:sp>
      <p:pic>
        <p:nvPicPr>
          <p:cNvPr id="8" name="Picture 7">
            <a:extLst>
              <a:ext uri="{FF2B5EF4-FFF2-40B4-BE49-F238E27FC236}">
                <a16:creationId xmlns:a16="http://schemas.microsoft.com/office/drawing/2014/main" xmlns="" id="{34636565-09AB-A14A-ABE0-877AE9A918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24962542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údos_IMAGEM_3">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Picture Placeholder 15">
            <a:extLst>
              <a:ext uri="{FF2B5EF4-FFF2-40B4-BE49-F238E27FC236}">
                <a16:creationId xmlns:a16="http://schemas.microsoft.com/office/drawing/2014/main" xmlns="" id="{58D7BF8A-32AC-B144-BEE1-6E1CF2C0BB7A}"/>
              </a:ext>
            </a:extLst>
          </p:cNvPr>
          <p:cNvSpPr>
            <a:spLocks noGrp="1"/>
          </p:cNvSpPr>
          <p:nvPr>
            <p:ph type="pic" sz="quarter" idx="14"/>
          </p:nvPr>
        </p:nvSpPr>
        <p:spPr>
          <a:xfrm>
            <a:off x="1" y="0"/>
            <a:ext cx="6910086" cy="9144000"/>
          </a:xfrm>
          <a:prstGeom prst="rect">
            <a:avLst/>
          </a:prstGeom>
        </p:spPr>
        <p:txBody>
          <a:bodyPr anchor="ctr"/>
          <a:lstStyle>
            <a:lvl1pPr marL="0" indent="0" algn="ctr">
              <a:buNone/>
              <a:defRPr sz="1600">
                <a:solidFill>
                  <a:schemeClr val="tx1"/>
                </a:solidFill>
                <a:latin typeface="Calibri" panose="020F0502020204030204" pitchFamily="34" charset="0"/>
                <a:cs typeface="Calibri" panose="020F0502020204030204" pitchFamily="34" charset="0"/>
              </a:defRPr>
            </a:lvl1pPr>
          </a:lstStyle>
          <a:p>
            <a:endParaRPr lang="pt-BR"/>
          </a:p>
        </p:txBody>
      </p:sp>
      <p:sp>
        <p:nvSpPr>
          <p:cNvPr id="5" name="Text Placeholder 11">
            <a:extLst>
              <a:ext uri="{FF2B5EF4-FFF2-40B4-BE49-F238E27FC236}">
                <a16:creationId xmlns:a16="http://schemas.microsoft.com/office/drawing/2014/main" xmlns="" id="{062CBC90-9FC9-2D44-9BDF-7A8B150B98DB}"/>
              </a:ext>
            </a:extLst>
          </p:cNvPr>
          <p:cNvSpPr>
            <a:spLocks noGrp="1"/>
          </p:cNvSpPr>
          <p:nvPr>
            <p:ph type="body" sz="quarter" idx="13" hasCustomPrompt="1"/>
          </p:nvPr>
        </p:nvSpPr>
        <p:spPr>
          <a:xfrm>
            <a:off x="7393259" y="4314517"/>
            <a:ext cx="7515921" cy="915405"/>
          </a:xfrm>
          <a:prstGeom prst="rect">
            <a:avLst/>
          </a:prstGeom>
        </p:spPr>
        <p:txBody>
          <a:bodyPr/>
          <a:lstStyle>
            <a:lvl1pPr marL="0" indent="0">
              <a:lnSpc>
                <a:spcPts val="3200"/>
              </a:lnSpc>
              <a:spcBef>
                <a:spcPts val="0"/>
              </a:spcBef>
              <a:buNone/>
              <a:defRPr sz="24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 si diam nonummy nibh euismod.</a:t>
            </a:r>
          </a:p>
        </p:txBody>
      </p:sp>
      <p:sp>
        <p:nvSpPr>
          <p:cNvPr id="6" name="Text Placeholder 8">
            <a:extLst>
              <a:ext uri="{FF2B5EF4-FFF2-40B4-BE49-F238E27FC236}">
                <a16:creationId xmlns:a16="http://schemas.microsoft.com/office/drawing/2014/main" xmlns="" id="{37D80ECB-D924-7D43-8F38-52885206FED8}"/>
              </a:ext>
            </a:extLst>
          </p:cNvPr>
          <p:cNvSpPr>
            <a:spLocks noGrp="1"/>
          </p:cNvSpPr>
          <p:nvPr>
            <p:ph type="body" sz="quarter" idx="12" hasCustomPrompt="1"/>
          </p:nvPr>
        </p:nvSpPr>
        <p:spPr>
          <a:xfrm>
            <a:off x="5815825" y="1119534"/>
            <a:ext cx="7818895" cy="2778231"/>
          </a:xfrm>
          <a:prstGeom prst="rect">
            <a:avLst/>
          </a:prstGeom>
        </p:spPr>
        <p:txBody>
          <a:bodyPr anchor="t">
            <a:noAutofit/>
          </a:bodyPr>
          <a:lstStyle>
            <a:lvl1pPr marL="0" indent="0" algn="l">
              <a:lnSpc>
                <a:spcPts val="7500"/>
              </a:lnSpc>
              <a:spcBef>
                <a:spcPts val="0"/>
              </a:spcBef>
              <a:buNone/>
              <a:defRPr sz="66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COM SOBREPOSIÇÃO EM IMAGEM</a:t>
            </a:r>
          </a:p>
        </p:txBody>
      </p:sp>
      <p:sp>
        <p:nvSpPr>
          <p:cNvPr id="7" name="Picture Placeholder 13">
            <a:extLst>
              <a:ext uri="{FF2B5EF4-FFF2-40B4-BE49-F238E27FC236}">
                <a16:creationId xmlns:a16="http://schemas.microsoft.com/office/drawing/2014/main" xmlns="" id="{CB0EC07F-CDDC-AE49-8360-EF9762F547AF}"/>
              </a:ext>
            </a:extLst>
          </p:cNvPr>
          <p:cNvSpPr>
            <a:spLocks noGrp="1"/>
          </p:cNvSpPr>
          <p:nvPr>
            <p:ph type="pic" sz="quarter" idx="21"/>
          </p:nvPr>
        </p:nvSpPr>
        <p:spPr>
          <a:xfrm>
            <a:off x="2184179" y="1237785"/>
            <a:ext cx="2541730" cy="2541730"/>
          </a:xfrm>
          <a:prstGeom prst="ellipse">
            <a:avLst/>
          </a:prstGeom>
          <a:solidFill>
            <a:schemeClr val="tx1">
              <a:lumMod val="20000"/>
              <a:lumOff val="80000"/>
              <a:alpha val="9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9" name="Text Placeholder 11">
            <a:extLst>
              <a:ext uri="{FF2B5EF4-FFF2-40B4-BE49-F238E27FC236}">
                <a16:creationId xmlns:a16="http://schemas.microsoft.com/office/drawing/2014/main" xmlns="" id="{DB115E51-5100-214E-9B5E-639FC1BDABA7}"/>
              </a:ext>
            </a:extLst>
          </p:cNvPr>
          <p:cNvSpPr>
            <a:spLocks noGrp="1"/>
          </p:cNvSpPr>
          <p:nvPr>
            <p:ph type="body" sz="quarter" idx="34" hasCustomPrompt="1"/>
          </p:nvPr>
        </p:nvSpPr>
        <p:spPr>
          <a:xfrm>
            <a:off x="7983407" y="5539352"/>
            <a:ext cx="3167812" cy="2980180"/>
          </a:xfrm>
          <a:prstGeom prst="rect">
            <a:avLst/>
          </a:prstGeom>
        </p:spPr>
        <p:txBody>
          <a:bodyPr/>
          <a:lstStyle>
            <a:lvl1pPr marL="171450" indent="-171450" algn="l">
              <a:lnSpc>
                <a:spcPts val="1800"/>
              </a:lnSpc>
              <a:spcBef>
                <a:spcPts val="0"/>
              </a:spcBef>
              <a:buSzPct val="125000"/>
              <a:buFont typeface="Arial" panose="020B0604020202020204" pitchFamily="34" charset="0"/>
              <a:buChar char="•"/>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a:t>
            </a:r>
          </a:p>
          <a:p>
            <a:pPr lvl="0"/>
            <a:endParaRPr lang="en-US"/>
          </a:p>
          <a:p>
            <a:pPr lvl="0"/>
            <a:r>
              <a:rPr lang="en-US"/>
              <a:t>Sed nec lorem sed sapien dapibus ultrices quis vitae ligula.</a:t>
            </a:r>
          </a:p>
          <a:p>
            <a:pPr lvl="0"/>
            <a:endParaRPr lang="en-US"/>
          </a:p>
          <a:p>
            <a:pPr lvl="0"/>
            <a:r>
              <a:rPr lang="en-US"/>
              <a:t>Proin sed hendrerit tortor. Duis consequat posuere sodales. Ut rutrum ullamcorper libero, id pellentesque tellus.</a:t>
            </a:r>
          </a:p>
          <a:p>
            <a:pPr lvl="0"/>
            <a:endParaRPr lang="en-US"/>
          </a:p>
          <a:p>
            <a:pPr lvl="0"/>
            <a:r>
              <a:rPr lang="en-US"/>
              <a:t>Convallis id, integer lacinia eros non sem porttitor, quis pulvinar massa mollis. </a:t>
            </a:r>
          </a:p>
        </p:txBody>
      </p:sp>
      <p:sp>
        <p:nvSpPr>
          <p:cNvPr id="11" name="Text Placeholder 11">
            <a:extLst>
              <a:ext uri="{FF2B5EF4-FFF2-40B4-BE49-F238E27FC236}">
                <a16:creationId xmlns:a16="http://schemas.microsoft.com/office/drawing/2014/main" xmlns="" id="{2BE2802A-B85C-CA4C-8365-A21DB6CC8218}"/>
              </a:ext>
            </a:extLst>
          </p:cNvPr>
          <p:cNvSpPr>
            <a:spLocks noGrp="1"/>
          </p:cNvSpPr>
          <p:nvPr>
            <p:ph type="body" sz="quarter" idx="35" hasCustomPrompt="1"/>
          </p:nvPr>
        </p:nvSpPr>
        <p:spPr>
          <a:xfrm>
            <a:off x="11741368" y="5539352"/>
            <a:ext cx="3167812" cy="2980180"/>
          </a:xfrm>
          <a:prstGeom prst="rect">
            <a:avLst/>
          </a:prstGeom>
        </p:spPr>
        <p:txBody>
          <a:bodyPr/>
          <a:lstStyle>
            <a:lvl1pPr marL="171450" indent="-171450" algn="l">
              <a:lnSpc>
                <a:spcPts val="1800"/>
              </a:lnSpc>
              <a:spcBef>
                <a:spcPts val="0"/>
              </a:spcBef>
              <a:buSzPct val="125000"/>
              <a:buFont typeface="Arial" panose="020B0604020202020204" pitchFamily="34" charset="0"/>
              <a:buChar char="•"/>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a:t>
            </a:r>
          </a:p>
          <a:p>
            <a:pPr lvl="0"/>
            <a:endParaRPr lang="en-US"/>
          </a:p>
          <a:p>
            <a:pPr lvl="0"/>
            <a:r>
              <a:rPr lang="en-US"/>
              <a:t>Sed nec lorem sed sapien dapibus ultrices quis vitae ligula.</a:t>
            </a:r>
          </a:p>
          <a:p>
            <a:pPr lvl="0"/>
            <a:endParaRPr lang="en-US"/>
          </a:p>
          <a:p>
            <a:pPr lvl="0"/>
            <a:r>
              <a:rPr lang="en-US"/>
              <a:t>Proin sed hendrerit tortor. Duis consequat posuere sodales. Ut rutrum ullamcorper libero, id pellentesque tellus.</a:t>
            </a:r>
          </a:p>
          <a:p>
            <a:pPr lvl="0"/>
            <a:endParaRPr lang="en-US"/>
          </a:p>
          <a:p>
            <a:pPr lvl="0"/>
            <a:r>
              <a:rPr lang="en-US"/>
              <a:t>Convallis id, integer lacinia eros non sem porttitor, quis pulvinar massa mollis. </a:t>
            </a:r>
          </a:p>
        </p:txBody>
      </p:sp>
      <p:pic>
        <p:nvPicPr>
          <p:cNvPr id="10" name="Picture 9">
            <a:extLst>
              <a:ext uri="{FF2B5EF4-FFF2-40B4-BE49-F238E27FC236}">
                <a16:creationId xmlns:a16="http://schemas.microsoft.com/office/drawing/2014/main" xmlns="" id="{802122DA-01C1-2A45-8F3D-A981F0DCA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202579645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údos_IMAGEM_4">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xmlns="" id="{D93879FD-AB60-5C49-B349-07B6F1D84E02}"/>
              </a:ext>
            </a:extLst>
          </p:cNvPr>
          <p:cNvPicPr>
            <a:picLocks noChangeAspect="1"/>
          </p:cNvPicPr>
          <p:nvPr userDrawn="1"/>
        </p:nvPicPr>
        <p:blipFill rotWithShape="1">
          <a:blip r:embed="rId2"/>
          <a:srcRect b="36670"/>
          <a:stretch/>
        </p:blipFill>
        <p:spPr>
          <a:xfrm>
            <a:off x="0" y="0"/>
            <a:ext cx="16249650" cy="4862809"/>
          </a:xfrm>
          <a:prstGeom prst="rect">
            <a:avLst/>
          </a:prstGeom>
        </p:spPr>
      </p:pic>
      <p:sp>
        <p:nvSpPr>
          <p:cNvPr id="4" name="TextBox 3">
            <a:extLst>
              <a:ext uri="{FF2B5EF4-FFF2-40B4-BE49-F238E27FC236}">
                <a16:creationId xmlns:a16="http://schemas.microsoft.com/office/drawing/2014/main" xmlns=""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6" name="Text Placeholder 8">
            <a:extLst>
              <a:ext uri="{FF2B5EF4-FFF2-40B4-BE49-F238E27FC236}">
                <a16:creationId xmlns:a16="http://schemas.microsoft.com/office/drawing/2014/main" xmlns="" id="{37D80ECB-D924-7D43-8F38-52885206FED8}"/>
              </a:ext>
            </a:extLst>
          </p:cNvPr>
          <p:cNvSpPr>
            <a:spLocks noGrp="1"/>
          </p:cNvSpPr>
          <p:nvPr>
            <p:ph type="body" sz="quarter" idx="12" hasCustomPrompt="1"/>
          </p:nvPr>
        </p:nvSpPr>
        <p:spPr>
          <a:xfrm>
            <a:off x="1016308" y="4076114"/>
            <a:ext cx="14550794" cy="954595"/>
          </a:xfrm>
          <a:prstGeom prst="rect">
            <a:avLst/>
          </a:prstGeom>
        </p:spPr>
        <p:txBody>
          <a:bodyPr anchor="t">
            <a:noAutofit/>
          </a:bodyPr>
          <a:lstStyle>
            <a:lvl1pPr marL="0" indent="0" algn="ctr">
              <a:lnSpc>
                <a:spcPts val="7500"/>
              </a:lnSpc>
              <a:spcBef>
                <a:spcPts val="0"/>
              </a:spcBef>
              <a:buNone/>
              <a:defRPr sz="6600" b="0" i="0" baseline="0">
                <a:solidFill>
                  <a:schemeClr val="bg1"/>
                </a:solidFill>
                <a:latin typeface="Lato Black" panose="020F0502020204030203" pitchFamily="34" charset="77"/>
                <a:ea typeface="Lato Black" panose="020F0502020204030203" pitchFamily="34" charset="77"/>
                <a:cs typeface="Arial Narrow" charset="0"/>
              </a:defRPr>
            </a:lvl1pPr>
          </a:lstStyle>
          <a:p>
            <a:pPr lvl="0"/>
            <a:r>
              <a:rPr lang="en-US"/>
              <a:t>TÍTULO COM 1 LINHA SOBREPOSTO</a:t>
            </a:r>
          </a:p>
        </p:txBody>
      </p:sp>
      <p:cxnSp>
        <p:nvCxnSpPr>
          <p:cNvPr id="10" name="Straight Connector 9">
            <a:extLst>
              <a:ext uri="{FF2B5EF4-FFF2-40B4-BE49-F238E27FC236}">
                <a16:creationId xmlns:a16="http://schemas.microsoft.com/office/drawing/2014/main" xmlns="" id="{4C9C7959-3BD0-D246-9AEB-058A5A76D5BD}"/>
              </a:ext>
            </a:extLst>
          </p:cNvPr>
          <p:cNvCxnSpPr>
            <a:cxnSpLocks/>
          </p:cNvCxnSpPr>
          <p:nvPr userDrawn="1"/>
        </p:nvCxnSpPr>
        <p:spPr>
          <a:xfrm>
            <a:off x="7696562" y="5186826"/>
            <a:ext cx="856527"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3" name="Text Placeholder 11">
            <a:extLst>
              <a:ext uri="{FF2B5EF4-FFF2-40B4-BE49-F238E27FC236}">
                <a16:creationId xmlns:a16="http://schemas.microsoft.com/office/drawing/2014/main" xmlns="" id="{F5F81FF1-BC2F-9042-92EE-0EAD05B728D4}"/>
              </a:ext>
            </a:extLst>
          </p:cNvPr>
          <p:cNvSpPr>
            <a:spLocks noGrp="1"/>
          </p:cNvSpPr>
          <p:nvPr>
            <p:ph type="body" sz="quarter" idx="13" hasCustomPrompt="1"/>
          </p:nvPr>
        </p:nvSpPr>
        <p:spPr>
          <a:xfrm>
            <a:off x="2125470" y="7004112"/>
            <a:ext cx="3479930" cy="1437364"/>
          </a:xfrm>
          <a:prstGeom prst="rect">
            <a:avLst/>
          </a:prstGeom>
        </p:spPr>
        <p:txBody>
          <a:bodyPr anchor="t"/>
          <a:lstStyle>
            <a:lvl1pPr marL="0" indent="0" algn="ctr">
              <a:lnSpc>
                <a:spcPts val="2500"/>
              </a:lnSpc>
              <a:spcBef>
                <a:spcPts val="0"/>
              </a:spcBef>
              <a:buNone/>
              <a:defRPr sz="18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a:t>
            </a:r>
            <a:br>
              <a:rPr lang="en-US"/>
            </a:br>
            <a:r>
              <a:rPr lang="en-US"/>
              <a:t>si diam nonummy nieuismod tincidunt ut laoreet dolore.</a:t>
            </a:r>
          </a:p>
        </p:txBody>
      </p:sp>
      <p:sp>
        <p:nvSpPr>
          <p:cNvPr id="16" name="Text Placeholder 11">
            <a:extLst>
              <a:ext uri="{FF2B5EF4-FFF2-40B4-BE49-F238E27FC236}">
                <a16:creationId xmlns:a16="http://schemas.microsoft.com/office/drawing/2014/main" xmlns="" id="{D1F9739C-2B67-B64B-AFB8-EC0B92CA3CA3}"/>
              </a:ext>
            </a:extLst>
          </p:cNvPr>
          <p:cNvSpPr>
            <a:spLocks noGrp="1"/>
          </p:cNvSpPr>
          <p:nvPr>
            <p:ph type="body" sz="quarter" idx="22" hasCustomPrompt="1"/>
          </p:nvPr>
        </p:nvSpPr>
        <p:spPr>
          <a:xfrm>
            <a:off x="6384860" y="7004112"/>
            <a:ext cx="3479930" cy="1437364"/>
          </a:xfrm>
          <a:prstGeom prst="rect">
            <a:avLst/>
          </a:prstGeom>
        </p:spPr>
        <p:txBody>
          <a:bodyPr anchor="t"/>
          <a:lstStyle>
            <a:lvl1pPr marL="0" indent="0" algn="ctr">
              <a:lnSpc>
                <a:spcPts val="2500"/>
              </a:lnSpc>
              <a:spcBef>
                <a:spcPts val="0"/>
              </a:spcBef>
              <a:buNone/>
              <a:defRPr sz="18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a:t>
            </a:r>
            <a:br>
              <a:rPr lang="en-US"/>
            </a:br>
            <a:r>
              <a:rPr lang="en-US"/>
              <a:t>si diam nonummy nieuismod tincidunt ut laoreet dolore.</a:t>
            </a:r>
          </a:p>
        </p:txBody>
      </p:sp>
      <p:sp>
        <p:nvSpPr>
          <p:cNvPr id="18" name="Text Placeholder 11">
            <a:extLst>
              <a:ext uri="{FF2B5EF4-FFF2-40B4-BE49-F238E27FC236}">
                <a16:creationId xmlns:a16="http://schemas.microsoft.com/office/drawing/2014/main" xmlns="" id="{5E1BACAA-4248-2445-AE3A-FCD2E79A6990}"/>
              </a:ext>
            </a:extLst>
          </p:cNvPr>
          <p:cNvSpPr>
            <a:spLocks noGrp="1"/>
          </p:cNvSpPr>
          <p:nvPr>
            <p:ph type="body" sz="quarter" idx="24" hasCustomPrompt="1"/>
          </p:nvPr>
        </p:nvSpPr>
        <p:spPr>
          <a:xfrm>
            <a:off x="10644251" y="7004112"/>
            <a:ext cx="3479930" cy="1437364"/>
          </a:xfrm>
          <a:prstGeom prst="rect">
            <a:avLst/>
          </a:prstGeom>
        </p:spPr>
        <p:txBody>
          <a:bodyPr anchor="t"/>
          <a:lstStyle>
            <a:lvl1pPr marL="0" indent="0" algn="ctr">
              <a:lnSpc>
                <a:spcPts val="2500"/>
              </a:lnSpc>
              <a:spcBef>
                <a:spcPts val="0"/>
              </a:spcBef>
              <a:buNone/>
              <a:defRPr sz="18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a:t>
            </a:r>
            <a:br>
              <a:rPr lang="en-US"/>
            </a:br>
            <a:r>
              <a:rPr lang="en-US"/>
              <a:t>si diam nonummy nieuismod tincidunt ut laoreet dolore.</a:t>
            </a:r>
          </a:p>
        </p:txBody>
      </p:sp>
      <p:cxnSp>
        <p:nvCxnSpPr>
          <p:cNvPr id="22" name="Straight Connector 21">
            <a:extLst>
              <a:ext uri="{FF2B5EF4-FFF2-40B4-BE49-F238E27FC236}">
                <a16:creationId xmlns:a16="http://schemas.microsoft.com/office/drawing/2014/main" xmlns="" id="{DC571CBF-5700-8E4F-BF2D-6BA5B6D14665}"/>
              </a:ext>
            </a:extLst>
          </p:cNvPr>
          <p:cNvCxnSpPr>
            <a:cxnSpLocks/>
            <a:endCxn id="7" idx="6"/>
          </p:cNvCxnSpPr>
          <p:nvPr userDrawn="1"/>
        </p:nvCxnSpPr>
        <p:spPr>
          <a:xfrm flipH="1" flipV="1">
            <a:off x="4568336" y="6225777"/>
            <a:ext cx="2853590" cy="6758"/>
          </a:xfrm>
          <a:prstGeom prst="line">
            <a:avLst/>
          </a:prstGeom>
          <a:ln w="12700" cap="rnd">
            <a:solidFill>
              <a:srgbClr val="403C38"/>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7A754DE3-C8E1-FD45-84BF-966514CE415A}"/>
              </a:ext>
            </a:extLst>
          </p:cNvPr>
          <p:cNvCxnSpPr>
            <a:cxnSpLocks/>
            <a:stCxn id="21" idx="2"/>
            <a:endCxn id="20" idx="6"/>
          </p:cNvCxnSpPr>
          <p:nvPr userDrawn="1"/>
        </p:nvCxnSpPr>
        <p:spPr>
          <a:xfrm flipH="1">
            <a:off x="8827725" y="6225777"/>
            <a:ext cx="2853590" cy="0"/>
          </a:xfrm>
          <a:prstGeom prst="line">
            <a:avLst/>
          </a:prstGeom>
          <a:ln w="12700" cap="rnd">
            <a:solidFill>
              <a:srgbClr val="403C38"/>
            </a:solidFill>
            <a:round/>
          </a:ln>
        </p:spPr>
        <p:style>
          <a:lnRef idx="1">
            <a:schemeClr val="accent1"/>
          </a:lnRef>
          <a:fillRef idx="0">
            <a:schemeClr val="accent1"/>
          </a:fillRef>
          <a:effectRef idx="0">
            <a:schemeClr val="accent1"/>
          </a:effectRef>
          <a:fontRef idx="minor">
            <a:schemeClr val="tx1"/>
          </a:fontRef>
        </p:style>
      </p:cxnSp>
      <p:sp>
        <p:nvSpPr>
          <p:cNvPr id="7" name="Picture Placeholder 13">
            <a:extLst>
              <a:ext uri="{FF2B5EF4-FFF2-40B4-BE49-F238E27FC236}">
                <a16:creationId xmlns:a16="http://schemas.microsoft.com/office/drawing/2014/main" xmlns="" id="{CB0EC07F-CDDC-AE49-8360-EF9762F547AF}"/>
              </a:ext>
            </a:extLst>
          </p:cNvPr>
          <p:cNvSpPr>
            <a:spLocks noGrp="1"/>
          </p:cNvSpPr>
          <p:nvPr>
            <p:ph type="pic" sz="quarter" idx="21"/>
          </p:nvPr>
        </p:nvSpPr>
        <p:spPr>
          <a:xfrm>
            <a:off x="3162534" y="5522876"/>
            <a:ext cx="1405802" cy="140580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20" name="Picture Placeholder 13">
            <a:extLst>
              <a:ext uri="{FF2B5EF4-FFF2-40B4-BE49-F238E27FC236}">
                <a16:creationId xmlns:a16="http://schemas.microsoft.com/office/drawing/2014/main" xmlns="" id="{B9F00BBD-6AEA-E145-8E0A-45017EFA9D6F}"/>
              </a:ext>
            </a:extLst>
          </p:cNvPr>
          <p:cNvSpPr>
            <a:spLocks noGrp="1"/>
          </p:cNvSpPr>
          <p:nvPr>
            <p:ph type="pic" sz="quarter" idx="26"/>
          </p:nvPr>
        </p:nvSpPr>
        <p:spPr>
          <a:xfrm>
            <a:off x="7421923" y="5522876"/>
            <a:ext cx="1405802" cy="140580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21" name="Picture Placeholder 13">
            <a:extLst>
              <a:ext uri="{FF2B5EF4-FFF2-40B4-BE49-F238E27FC236}">
                <a16:creationId xmlns:a16="http://schemas.microsoft.com/office/drawing/2014/main" xmlns="" id="{B6D8C900-50DA-D94F-9562-6EBF0787F4A6}"/>
              </a:ext>
            </a:extLst>
          </p:cNvPr>
          <p:cNvSpPr>
            <a:spLocks noGrp="1"/>
          </p:cNvSpPr>
          <p:nvPr>
            <p:ph type="pic" sz="quarter" idx="27"/>
          </p:nvPr>
        </p:nvSpPr>
        <p:spPr>
          <a:xfrm>
            <a:off x="11681315" y="5522876"/>
            <a:ext cx="1405802" cy="140580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pic>
        <p:nvPicPr>
          <p:cNvPr id="32" name="Picture 31">
            <a:extLst>
              <a:ext uri="{FF2B5EF4-FFF2-40B4-BE49-F238E27FC236}">
                <a16:creationId xmlns:a16="http://schemas.microsoft.com/office/drawing/2014/main" xmlns="" id="{75F44AB1-4A14-3F4F-A9DA-11DCCA4F27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pic>
        <p:nvPicPr>
          <p:cNvPr id="35" name="Picture 34">
            <a:extLst>
              <a:ext uri="{FF2B5EF4-FFF2-40B4-BE49-F238E27FC236}">
                <a16:creationId xmlns:a16="http://schemas.microsoft.com/office/drawing/2014/main" xmlns="" id="{BE3A2669-1B34-6147-B099-A72F0364BF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35281008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údos_IMAGEM_5">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pic>
        <p:nvPicPr>
          <p:cNvPr id="35" name="Picture 34">
            <a:extLst>
              <a:ext uri="{FF2B5EF4-FFF2-40B4-BE49-F238E27FC236}">
                <a16:creationId xmlns:a16="http://schemas.microsoft.com/office/drawing/2014/main" xmlns="" id="{BE3A2669-1B34-6147-B099-A72F0364BF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
        <p:nvSpPr>
          <p:cNvPr id="17" name="Text Placeholder 8">
            <a:extLst>
              <a:ext uri="{FF2B5EF4-FFF2-40B4-BE49-F238E27FC236}">
                <a16:creationId xmlns:a16="http://schemas.microsoft.com/office/drawing/2014/main" xmlns="" id="{C4C3F412-7870-7343-8225-3F2786497E8A}"/>
              </a:ext>
            </a:extLst>
          </p:cNvPr>
          <p:cNvSpPr>
            <a:spLocks noGrp="1"/>
          </p:cNvSpPr>
          <p:nvPr>
            <p:ph type="body" sz="quarter" idx="12" hasCustomPrompt="1"/>
          </p:nvPr>
        </p:nvSpPr>
        <p:spPr>
          <a:xfrm>
            <a:off x="1557918" y="517122"/>
            <a:ext cx="13133814" cy="653754"/>
          </a:xfrm>
          <a:prstGeom prst="rect">
            <a:avLst/>
          </a:prstGeom>
        </p:spPr>
        <p:txBody>
          <a:bodyPr anchor="t">
            <a:noAutofit/>
          </a:bodyPr>
          <a:lstStyle>
            <a:lvl1pPr marL="0" indent="0" algn="ctr">
              <a:lnSpc>
                <a:spcPct val="100000"/>
              </a:lnSpc>
              <a:spcBef>
                <a:spcPts val="0"/>
              </a:spcBef>
              <a:buNone/>
              <a:defRPr sz="4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SLD CENTRALIZADO</a:t>
            </a:r>
          </a:p>
        </p:txBody>
      </p:sp>
      <p:cxnSp>
        <p:nvCxnSpPr>
          <p:cNvPr id="19" name="Straight Connector 18">
            <a:extLst>
              <a:ext uri="{FF2B5EF4-FFF2-40B4-BE49-F238E27FC236}">
                <a16:creationId xmlns:a16="http://schemas.microsoft.com/office/drawing/2014/main" xmlns="" id="{92B96C10-27BE-1849-8880-AC092E56DCF9}"/>
              </a:ext>
            </a:extLst>
          </p:cNvPr>
          <p:cNvCxnSpPr>
            <a:cxnSpLocks/>
          </p:cNvCxnSpPr>
          <p:nvPr userDrawn="1"/>
        </p:nvCxnSpPr>
        <p:spPr>
          <a:xfrm>
            <a:off x="7696562" y="1308827"/>
            <a:ext cx="856527"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67960C86-6E73-9247-B566-7A0FF231A560}"/>
              </a:ext>
            </a:extLst>
          </p:cNvPr>
          <p:cNvPicPr>
            <a:picLocks noChangeAspect="1"/>
          </p:cNvPicPr>
          <p:nvPr userDrawn="1"/>
        </p:nvPicPr>
        <p:blipFill rotWithShape="1">
          <a:blip r:embed="rId3"/>
          <a:srcRect t="4044"/>
          <a:stretch/>
        </p:blipFill>
        <p:spPr>
          <a:xfrm>
            <a:off x="1127048" y="1433601"/>
            <a:ext cx="4384752" cy="7732701"/>
          </a:xfrm>
          <a:prstGeom prst="rect">
            <a:avLst/>
          </a:prstGeom>
        </p:spPr>
      </p:pic>
      <p:sp>
        <p:nvSpPr>
          <p:cNvPr id="9" name="Picture Placeholder 8">
            <a:extLst>
              <a:ext uri="{FF2B5EF4-FFF2-40B4-BE49-F238E27FC236}">
                <a16:creationId xmlns:a16="http://schemas.microsoft.com/office/drawing/2014/main" xmlns="" id="{EE67A917-F817-274B-9B82-6E3E6BCCECB6}"/>
              </a:ext>
            </a:extLst>
          </p:cNvPr>
          <p:cNvSpPr>
            <a:spLocks noGrp="1"/>
          </p:cNvSpPr>
          <p:nvPr>
            <p:ph type="pic" sz="quarter" idx="13"/>
          </p:nvPr>
        </p:nvSpPr>
        <p:spPr>
          <a:xfrm>
            <a:off x="1760602" y="2299544"/>
            <a:ext cx="3116096" cy="5475059"/>
          </a:xfrm>
          <a:prstGeom prst="rect">
            <a:avLst/>
          </a:prstGeom>
          <a:solidFill>
            <a:srgbClr val="000000"/>
          </a:solidFill>
        </p:spPr>
        <p:txBody>
          <a:bodyPr anchor="ctr"/>
          <a:lstStyle>
            <a:lvl1pPr marL="0" indent="0" algn="ctr">
              <a:buNone/>
              <a:defRPr sz="1600">
                <a:solidFill>
                  <a:schemeClr val="bg1"/>
                </a:solidFill>
                <a:latin typeface="Calibri" panose="020F0502020204030204" pitchFamily="34" charset="0"/>
                <a:cs typeface="Calibri" panose="020F0502020204030204" pitchFamily="34" charset="0"/>
              </a:defRPr>
            </a:lvl1pPr>
          </a:lstStyle>
          <a:p>
            <a:endParaRPr lang="pt-BR"/>
          </a:p>
        </p:txBody>
      </p:sp>
      <p:sp>
        <p:nvSpPr>
          <p:cNvPr id="23" name="Text Placeholder 11">
            <a:extLst>
              <a:ext uri="{FF2B5EF4-FFF2-40B4-BE49-F238E27FC236}">
                <a16:creationId xmlns:a16="http://schemas.microsoft.com/office/drawing/2014/main" xmlns="" id="{B7F46220-AF40-2D4D-A574-48320A319DA5}"/>
              </a:ext>
            </a:extLst>
          </p:cNvPr>
          <p:cNvSpPr>
            <a:spLocks noGrp="1"/>
          </p:cNvSpPr>
          <p:nvPr>
            <p:ph type="body" sz="quarter" idx="14" hasCustomPrompt="1"/>
          </p:nvPr>
        </p:nvSpPr>
        <p:spPr>
          <a:xfrm>
            <a:off x="7268605" y="2664453"/>
            <a:ext cx="3008696" cy="1998075"/>
          </a:xfrm>
          <a:prstGeom prst="rect">
            <a:avLst/>
          </a:prstGeom>
        </p:spPr>
        <p:txBody>
          <a:bodyPr/>
          <a:lstStyle>
            <a:lvl1pPr marL="0" indent="0" algn="just">
              <a:lnSpc>
                <a:spcPts val="19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et dursed di magna aliquam erat volutpat. Ut ne me wisi enim admi veniam, quis dol nostrud exerci tation ullamcorper.</a:t>
            </a:r>
          </a:p>
        </p:txBody>
      </p:sp>
      <p:sp>
        <p:nvSpPr>
          <p:cNvPr id="25" name="Text Placeholder 8">
            <a:extLst>
              <a:ext uri="{FF2B5EF4-FFF2-40B4-BE49-F238E27FC236}">
                <a16:creationId xmlns:a16="http://schemas.microsoft.com/office/drawing/2014/main" xmlns="" id="{AAE58683-C164-5544-98BF-54A4B52B1B7B}"/>
              </a:ext>
            </a:extLst>
          </p:cNvPr>
          <p:cNvSpPr>
            <a:spLocks noGrp="1"/>
          </p:cNvSpPr>
          <p:nvPr>
            <p:ph type="body" sz="quarter" idx="16" hasCustomPrompt="1"/>
          </p:nvPr>
        </p:nvSpPr>
        <p:spPr>
          <a:xfrm>
            <a:off x="7268604" y="2181704"/>
            <a:ext cx="3008696" cy="465144"/>
          </a:xfrm>
          <a:prstGeom prst="rect">
            <a:avLst/>
          </a:prstGeom>
        </p:spPr>
        <p:txBody>
          <a:bodyPr anchor="t">
            <a:noAutofit/>
          </a:bodyPr>
          <a:lstStyle>
            <a:lvl1pPr marL="0" indent="0" algn="l">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29" name="Picture Placeholder 13">
            <a:extLst>
              <a:ext uri="{FF2B5EF4-FFF2-40B4-BE49-F238E27FC236}">
                <a16:creationId xmlns:a16="http://schemas.microsoft.com/office/drawing/2014/main" xmlns="" id="{2C128956-00F2-C24F-AFE5-1537D411531A}"/>
              </a:ext>
            </a:extLst>
          </p:cNvPr>
          <p:cNvSpPr>
            <a:spLocks noGrp="1"/>
          </p:cNvSpPr>
          <p:nvPr>
            <p:ph type="pic" sz="quarter" idx="19"/>
          </p:nvPr>
        </p:nvSpPr>
        <p:spPr>
          <a:xfrm>
            <a:off x="5632806" y="2192422"/>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43" name="Text Placeholder 11">
            <a:extLst>
              <a:ext uri="{FF2B5EF4-FFF2-40B4-BE49-F238E27FC236}">
                <a16:creationId xmlns:a16="http://schemas.microsoft.com/office/drawing/2014/main" xmlns="" id="{548DC93C-FB90-1342-86B7-6F6A775DAAC7}"/>
              </a:ext>
            </a:extLst>
          </p:cNvPr>
          <p:cNvSpPr>
            <a:spLocks noGrp="1"/>
          </p:cNvSpPr>
          <p:nvPr>
            <p:ph type="body" sz="quarter" idx="20" hasCustomPrompt="1"/>
          </p:nvPr>
        </p:nvSpPr>
        <p:spPr>
          <a:xfrm>
            <a:off x="7268605" y="5320036"/>
            <a:ext cx="3008696" cy="3054530"/>
          </a:xfrm>
          <a:prstGeom prst="rect">
            <a:avLst/>
          </a:prstGeom>
        </p:spPr>
        <p:txBody>
          <a:bodyPr/>
          <a:lstStyle>
            <a:lvl1pPr marL="0" indent="0" algn="just">
              <a:lnSpc>
                <a:spcPts val="19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magna aliquam erat volutpat. Ut ne wisi enim admi veniam, quis nostrud exerci tation ullamcorper. Proin amsed hendrerit tortor. Duis consequat nur posuere sodales. Utert erat sit dolor  rutrum ullamcorper libero, id pellentesque tellus convallis id. </a:t>
            </a:r>
          </a:p>
        </p:txBody>
      </p:sp>
      <p:sp>
        <p:nvSpPr>
          <p:cNvPr id="44" name="Text Placeholder 8">
            <a:extLst>
              <a:ext uri="{FF2B5EF4-FFF2-40B4-BE49-F238E27FC236}">
                <a16:creationId xmlns:a16="http://schemas.microsoft.com/office/drawing/2014/main" xmlns="" id="{779E5449-E6CD-324C-A121-5FF90DAF5F10}"/>
              </a:ext>
            </a:extLst>
          </p:cNvPr>
          <p:cNvSpPr>
            <a:spLocks noGrp="1"/>
          </p:cNvSpPr>
          <p:nvPr>
            <p:ph type="body" sz="quarter" idx="21" hasCustomPrompt="1"/>
          </p:nvPr>
        </p:nvSpPr>
        <p:spPr>
          <a:xfrm>
            <a:off x="7268604" y="4848438"/>
            <a:ext cx="3008696" cy="465144"/>
          </a:xfrm>
          <a:prstGeom prst="rect">
            <a:avLst/>
          </a:prstGeom>
        </p:spPr>
        <p:txBody>
          <a:bodyPr anchor="t">
            <a:noAutofit/>
          </a:bodyPr>
          <a:lstStyle>
            <a:lvl1pPr marL="0" indent="0" algn="l">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45" name="Picture Placeholder 13">
            <a:extLst>
              <a:ext uri="{FF2B5EF4-FFF2-40B4-BE49-F238E27FC236}">
                <a16:creationId xmlns:a16="http://schemas.microsoft.com/office/drawing/2014/main" xmlns="" id="{1AA5782E-DB3C-5840-B771-B4413F20A46E}"/>
              </a:ext>
            </a:extLst>
          </p:cNvPr>
          <p:cNvSpPr>
            <a:spLocks noGrp="1"/>
          </p:cNvSpPr>
          <p:nvPr>
            <p:ph type="pic" sz="quarter" idx="22"/>
          </p:nvPr>
        </p:nvSpPr>
        <p:spPr>
          <a:xfrm>
            <a:off x="5632806" y="4848005"/>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46" name="Text Placeholder 11">
            <a:extLst>
              <a:ext uri="{FF2B5EF4-FFF2-40B4-BE49-F238E27FC236}">
                <a16:creationId xmlns:a16="http://schemas.microsoft.com/office/drawing/2014/main" xmlns="" id="{8E7CFC8C-2819-4A49-A631-A0871F8E7E2F}"/>
              </a:ext>
            </a:extLst>
          </p:cNvPr>
          <p:cNvSpPr>
            <a:spLocks noGrp="1"/>
          </p:cNvSpPr>
          <p:nvPr>
            <p:ph type="body" sz="quarter" idx="23" hasCustomPrompt="1"/>
          </p:nvPr>
        </p:nvSpPr>
        <p:spPr>
          <a:xfrm>
            <a:off x="12296552" y="2664453"/>
            <a:ext cx="3008696" cy="1998075"/>
          </a:xfrm>
          <a:prstGeom prst="rect">
            <a:avLst/>
          </a:prstGeom>
        </p:spPr>
        <p:txBody>
          <a:bodyPr/>
          <a:lstStyle>
            <a:lvl1pPr marL="0" indent="0" algn="just">
              <a:lnSpc>
                <a:spcPts val="19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et dursed di magna aliquam erat volutpat. Ut ne me wisi enim admi veniam, quis dol nostrud exerci tation ullamcorper.</a:t>
            </a:r>
          </a:p>
        </p:txBody>
      </p:sp>
      <p:sp>
        <p:nvSpPr>
          <p:cNvPr id="47" name="Text Placeholder 8">
            <a:extLst>
              <a:ext uri="{FF2B5EF4-FFF2-40B4-BE49-F238E27FC236}">
                <a16:creationId xmlns:a16="http://schemas.microsoft.com/office/drawing/2014/main" xmlns="" id="{7AB36F62-6039-E048-9116-0F33F6C6BC1C}"/>
              </a:ext>
            </a:extLst>
          </p:cNvPr>
          <p:cNvSpPr>
            <a:spLocks noGrp="1"/>
          </p:cNvSpPr>
          <p:nvPr>
            <p:ph type="body" sz="quarter" idx="24" hasCustomPrompt="1"/>
          </p:nvPr>
        </p:nvSpPr>
        <p:spPr>
          <a:xfrm>
            <a:off x="12296551" y="2181704"/>
            <a:ext cx="3008696" cy="465144"/>
          </a:xfrm>
          <a:prstGeom prst="rect">
            <a:avLst/>
          </a:prstGeom>
        </p:spPr>
        <p:txBody>
          <a:bodyPr anchor="t">
            <a:noAutofit/>
          </a:bodyPr>
          <a:lstStyle>
            <a:lvl1pPr marL="0" indent="0" algn="l">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3</a:t>
            </a:r>
          </a:p>
        </p:txBody>
      </p:sp>
      <p:sp>
        <p:nvSpPr>
          <p:cNvPr id="48" name="Picture Placeholder 13">
            <a:extLst>
              <a:ext uri="{FF2B5EF4-FFF2-40B4-BE49-F238E27FC236}">
                <a16:creationId xmlns:a16="http://schemas.microsoft.com/office/drawing/2014/main" xmlns="" id="{5898509C-B997-BC41-B3A5-F03B08939DA1}"/>
              </a:ext>
            </a:extLst>
          </p:cNvPr>
          <p:cNvSpPr>
            <a:spLocks noGrp="1"/>
          </p:cNvSpPr>
          <p:nvPr>
            <p:ph type="pic" sz="quarter" idx="25"/>
          </p:nvPr>
        </p:nvSpPr>
        <p:spPr>
          <a:xfrm>
            <a:off x="10660753" y="2192422"/>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49" name="Text Placeholder 11">
            <a:extLst>
              <a:ext uri="{FF2B5EF4-FFF2-40B4-BE49-F238E27FC236}">
                <a16:creationId xmlns:a16="http://schemas.microsoft.com/office/drawing/2014/main" xmlns="" id="{D733D8C8-4EC4-6B4E-9D82-97BC9CFA252C}"/>
              </a:ext>
            </a:extLst>
          </p:cNvPr>
          <p:cNvSpPr>
            <a:spLocks noGrp="1"/>
          </p:cNvSpPr>
          <p:nvPr>
            <p:ph type="body" sz="quarter" idx="26" hasCustomPrompt="1"/>
          </p:nvPr>
        </p:nvSpPr>
        <p:spPr>
          <a:xfrm>
            <a:off x="12296552" y="5320036"/>
            <a:ext cx="3008696" cy="3054530"/>
          </a:xfrm>
          <a:prstGeom prst="rect">
            <a:avLst/>
          </a:prstGeom>
        </p:spPr>
        <p:txBody>
          <a:bodyPr/>
          <a:lstStyle>
            <a:lvl1pPr marL="0" indent="0" algn="just">
              <a:lnSpc>
                <a:spcPts val="19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magna aliquam erat volutpat. Ut ne wisi enim admi veniam, quis nostrud exerci tation ullamcorper. Proin amsed hendrerit tortor. Duis consequat nur posuere sodales. Utert erat sit dolor  rutrum ullamcorper libero, id pellentesque tellus convallis id. </a:t>
            </a:r>
          </a:p>
        </p:txBody>
      </p:sp>
      <p:sp>
        <p:nvSpPr>
          <p:cNvPr id="50" name="Text Placeholder 8">
            <a:extLst>
              <a:ext uri="{FF2B5EF4-FFF2-40B4-BE49-F238E27FC236}">
                <a16:creationId xmlns:a16="http://schemas.microsoft.com/office/drawing/2014/main" xmlns="" id="{B21260A5-3B2F-BA4F-967E-E3FFE365EFF7}"/>
              </a:ext>
            </a:extLst>
          </p:cNvPr>
          <p:cNvSpPr>
            <a:spLocks noGrp="1"/>
          </p:cNvSpPr>
          <p:nvPr>
            <p:ph type="body" sz="quarter" idx="27" hasCustomPrompt="1"/>
          </p:nvPr>
        </p:nvSpPr>
        <p:spPr>
          <a:xfrm>
            <a:off x="12296551" y="4848438"/>
            <a:ext cx="3008696" cy="465144"/>
          </a:xfrm>
          <a:prstGeom prst="rect">
            <a:avLst/>
          </a:prstGeom>
        </p:spPr>
        <p:txBody>
          <a:bodyPr anchor="t">
            <a:noAutofit/>
          </a:bodyPr>
          <a:lstStyle>
            <a:lvl1pPr marL="0" indent="0" algn="l">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4</a:t>
            </a:r>
          </a:p>
        </p:txBody>
      </p:sp>
      <p:sp>
        <p:nvSpPr>
          <p:cNvPr id="51" name="Picture Placeholder 13">
            <a:extLst>
              <a:ext uri="{FF2B5EF4-FFF2-40B4-BE49-F238E27FC236}">
                <a16:creationId xmlns:a16="http://schemas.microsoft.com/office/drawing/2014/main" xmlns="" id="{79A68247-38C2-244C-91FD-7763A1D5A4B2}"/>
              </a:ext>
            </a:extLst>
          </p:cNvPr>
          <p:cNvSpPr>
            <a:spLocks noGrp="1"/>
          </p:cNvSpPr>
          <p:nvPr>
            <p:ph type="pic" sz="quarter" idx="28"/>
          </p:nvPr>
        </p:nvSpPr>
        <p:spPr>
          <a:xfrm>
            <a:off x="10660753" y="4848005"/>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Tree>
    <p:extLst>
      <p:ext uri="{BB962C8B-B14F-4D97-AF65-F5344CB8AC3E}">
        <p14:creationId xmlns:p14="http://schemas.microsoft.com/office/powerpoint/2010/main" val="1346196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údos_IMAGEM_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FD3EE14-8EB6-1A45-953B-8CB1469CCC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03170" y="2166469"/>
            <a:ext cx="11243310" cy="6383188"/>
          </a:xfrm>
          <a:prstGeom prst="rect">
            <a:avLst/>
          </a:prstGeom>
        </p:spPr>
      </p:pic>
      <p:sp>
        <p:nvSpPr>
          <p:cNvPr id="4" name="TextBox 3">
            <a:extLst>
              <a:ext uri="{FF2B5EF4-FFF2-40B4-BE49-F238E27FC236}">
                <a16:creationId xmlns:a16="http://schemas.microsoft.com/office/drawing/2014/main" xmlns=""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pic>
        <p:nvPicPr>
          <p:cNvPr id="35" name="Picture 34">
            <a:extLst>
              <a:ext uri="{FF2B5EF4-FFF2-40B4-BE49-F238E27FC236}">
                <a16:creationId xmlns:a16="http://schemas.microsoft.com/office/drawing/2014/main" xmlns="" id="{BE3A2669-1B34-6147-B099-A72F0364BF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
        <p:nvSpPr>
          <p:cNvPr id="6" name="Text Placeholder 8">
            <a:extLst>
              <a:ext uri="{FF2B5EF4-FFF2-40B4-BE49-F238E27FC236}">
                <a16:creationId xmlns:a16="http://schemas.microsoft.com/office/drawing/2014/main" xmlns="" id="{A3E9EC3B-B063-B14B-A448-292EFFFC14D8}"/>
              </a:ext>
            </a:extLst>
          </p:cNvPr>
          <p:cNvSpPr>
            <a:spLocks noGrp="1"/>
          </p:cNvSpPr>
          <p:nvPr>
            <p:ph type="body" sz="quarter" idx="12" hasCustomPrompt="1"/>
          </p:nvPr>
        </p:nvSpPr>
        <p:spPr>
          <a:xfrm>
            <a:off x="1557918" y="517122"/>
            <a:ext cx="13133814" cy="653754"/>
          </a:xfrm>
          <a:prstGeom prst="rect">
            <a:avLst/>
          </a:prstGeom>
        </p:spPr>
        <p:txBody>
          <a:bodyPr anchor="t">
            <a:noAutofit/>
          </a:bodyPr>
          <a:lstStyle>
            <a:lvl1pPr marL="0" indent="0" algn="ctr">
              <a:lnSpc>
                <a:spcPct val="100000"/>
              </a:lnSpc>
              <a:spcBef>
                <a:spcPts val="0"/>
              </a:spcBef>
              <a:buNone/>
              <a:defRPr sz="4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SLD CENTRALIZADO</a:t>
            </a:r>
          </a:p>
        </p:txBody>
      </p:sp>
      <p:cxnSp>
        <p:nvCxnSpPr>
          <p:cNvPr id="7" name="Straight Connector 6">
            <a:extLst>
              <a:ext uri="{FF2B5EF4-FFF2-40B4-BE49-F238E27FC236}">
                <a16:creationId xmlns:a16="http://schemas.microsoft.com/office/drawing/2014/main" xmlns="" id="{BB132F00-4EE8-0D43-8FA5-EA6A7848A871}"/>
              </a:ext>
            </a:extLst>
          </p:cNvPr>
          <p:cNvCxnSpPr>
            <a:cxnSpLocks/>
          </p:cNvCxnSpPr>
          <p:nvPr userDrawn="1"/>
        </p:nvCxnSpPr>
        <p:spPr>
          <a:xfrm>
            <a:off x="7696562" y="1308827"/>
            <a:ext cx="856527"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xmlns="" id="{FD58F77A-5B2B-6742-AA34-3F4271A04F79}"/>
              </a:ext>
            </a:extLst>
          </p:cNvPr>
          <p:cNvSpPr>
            <a:spLocks noGrp="1"/>
          </p:cNvSpPr>
          <p:nvPr>
            <p:ph type="pic" sz="quarter" idx="13"/>
          </p:nvPr>
        </p:nvSpPr>
        <p:spPr>
          <a:xfrm>
            <a:off x="4393195" y="2813792"/>
            <a:ext cx="7473380" cy="4898299"/>
          </a:xfrm>
          <a:custGeom>
            <a:avLst/>
            <a:gdLst>
              <a:gd name="connsiteX0" fmla="*/ 0 w 7630160"/>
              <a:gd name="connsiteY0" fmla="*/ 235367 h 5008880"/>
              <a:gd name="connsiteX1" fmla="*/ 235367 w 7630160"/>
              <a:gd name="connsiteY1" fmla="*/ 0 h 5008880"/>
              <a:gd name="connsiteX2" fmla="*/ 7394793 w 7630160"/>
              <a:gd name="connsiteY2" fmla="*/ 0 h 5008880"/>
              <a:gd name="connsiteX3" fmla="*/ 7630160 w 7630160"/>
              <a:gd name="connsiteY3" fmla="*/ 235367 h 5008880"/>
              <a:gd name="connsiteX4" fmla="*/ 7630160 w 7630160"/>
              <a:gd name="connsiteY4" fmla="*/ 4773513 h 5008880"/>
              <a:gd name="connsiteX5" fmla="*/ 7394793 w 7630160"/>
              <a:gd name="connsiteY5" fmla="*/ 5008880 h 5008880"/>
              <a:gd name="connsiteX6" fmla="*/ 235367 w 7630160"/>
              <a:gd name="connsiteY6" fmla="*/ 5008880 h 5008880"/>
              <a:gd name="connsiteX7" fmla="*/ 0 w 7630160"/>
              <a:gd name="connsiteY7" fmla="*/ 4773513 h 5008880"/>
              <a:gd name="connsiteX8" fmla="*/ 0 w 7630160"/>
              <a:gd name="connsiteY8" fmla="*/ 235367 h 5008880"/>
              <a:gd name="connsiteX0" fmla="*/ 0 w 7630160"/>
              <a:gd name="connsiteY0" fmla="*/ 235367 h 5011467"/>
              <a:gd name="connsiteX1" fmla="*/ 235367 w 7630160"/>
              <a:gd name="connsiteY1" fmla="*/ 0 h 5011467"/>
              <a:gd name="connsiteX2" fmla="*/ 7394793 w 7630160"/>
              <a:gd name="connsiteY2" fmla="*/ 0 h 5011467"/>
              <a:gd name="connsiteX3" fmla="*/ 7630160 w 7630160"/>
              <a:gd name="connsiteY3" fmla="*/ 235367 h 5011467"/>
              <a:gd name="connsiteX4" fmla="*/ 7630160 w 7630160"/>
              <a:gd name="connsiteY4" fmla="*/ 4773513 h 5011467"/>
              <a:gd name="connsiteX5" fmla="*/ 7394793 w 7630160"/>
              <a:gd name="connsiteY5" fmla="*/ 5008880 h 5011467"/>
              <a:gd name="connsiteX6" fmla="*/ 235367 w 7630160"/>
              <a:gd name="connsiteY6" fmla="*/ 5008880 h 5011467"/>
              <a:gd name="connsiteX7" fmla="*/ 0 w 7630160"/>
              <a:gd name="connsiteY7" fmla="*/ 4773513 h 5011467"/>
              <a:gd name="connsiteX8" fmla="*/ 0 w 7630160"/>
              <a:gd name="connsiteY8" fmla="*/ 235367 h 5011467"/>
              <a:gd name="connsiteX0" fmla="*/ 171 w 7630331"/>
              <a:gd name="connsiteY0" fmla="*/ 235367 h 5010245"/>
              <a:gd name="connsiteX1" fmla="*/ 235538 w 7630331"/>
              <a:gd name="connsiteY1" fmla="*/ 0 h 5010245"/>
              <a:gd name="connsiteX2" fmla="*/ 7394964 w 7630331"/>
              <a:gd name="connsiteY2" fmla="*/ 0 h 5010245"/>
              <a:gd name="connsiteX3" fmla="*/ 7630331 w 7630331"/>
              <a:gd name="connsiteY3" fmla="*/ 235367 h 5010245"/>
              <a:gd name="connsiteX4" fmla="*/ 7630331 w 7630331"/>
              <a:gd name="connsiteY4" fmla="*/ 4773513 h 5010245"/>
              <a:gd name="connsiteX5" fmla="*/ 7394964 w 7630331"/>
              <a:gd name="connsiteY5" fmla="*/ 5008880 h 5010245"/>
              <a:gd name="connsiteX6" fmla="*/ 235538 w 7630331"/>
              <a:gd name="connsiteY6" fmla="*/ 5008880 h 5010245"/>
              <a:gd name="connsiteX7" fmla="*/ 171 w 7630331"/>
              <a:gd name="connsiteY7" fmla="*/ 4773513 h 5010245"/>
              <a:gd name="connsiteX8" fmla="*/ 171 w 7630331"/>
              <a:gd name="connsiteY8" fmla="*/ 235367 h 5010245"/>
              <a:gd name="connsiteX0" fmla="*/ 3140 w 7633300"/>
              <a:gd name="connsiteY0" fmla="*/ 235367 h 5008880"/>
              <a:gd name="connsiteX1" fmla="*/ 238507 w 7633300"/>
              <a:gd name="connsiteY1" fmla="*/ 0 h 5008880"/>
              <a:gd name="connsiteX2" fmla="*/ 7397933 w 7633300"/>
              <a:gd name="connsiteY2" fmla="*/ 0 h 5008880"/>
              <a:gd name="connsiteX3" fmla="*/ 7633300 w 7633300"/>
              <a:gd name="connsiteY3" fmla="*/ 235367 h 5008880"/>
              <a:gd name="connsiteX4" fmla="*/ 7633300 w 7633300"/>
              <a:gd name="connsiteY4" fmla="*/ 4773513 h 5008880"/>
              <a:gd name="connsiteX5" fmla="*/ 7397933 w 7633300"/>
              <a:gd name="connsiteY5" fmla="*/ 5008880 h 5008880"/>
              <a:gd name="connsiteX6" fmla="*/ 6159 w 7633300"/>
              <a:gd name="connsiteY6" fmla="*/ 5001385 h 5008880"/>
              <a:gd name="connsiteX7" fmla="*/ 3140 w 7633300"/>
              <a:gd name="connsiteY7" fmla="*/ 4773513 h 5008880"/>
              <a:gd name="connsiteX8" fmla="*/ 3140 w 7633300"/>
              <a:gd name="connsiteY8" fmla="*/ 235367 h 5008880"/>
              <a:gd name="connsiteX0" fmla="*/ 3140 w 7633300"/>
              <a:gd name="connsiteY0" fmla="*/ 235367 h 5010147"/>
              <a:gd name="connsiteX1" fmla="*/ 238507 w 7633300"/>
              <a:gd name="connsiteY1" fmla="*/ 0 h 5010147"/>
              <a:gd name="connsiteX2" fmla="*/ 7397933 w 7633300"/>
              <a:gd name="connsiteY2" fmla="*/ 0 h 5010147"/>
              <a:gd name="connsiteX3" fmla="*/ 7633300 w 7633300"/>
              <a:gd name="connsiteY3" fmla="*/ 235367 h 5010147"/>
              <a:gd name="connsiteX4" fmla="*/ 7633300 w 7633300"/>
              <a:gd name="connsiteY4" fmla="*/ 4773513 h 5010147"/>
              <a:gd name="connsiteX5" fmla="*/ 7397933 w 7633300"/>
              <a:gd name="connsiteY5" fmla="*/ 5008880 h 5010147"/>
              <a:gd name="connsiteX6" fmla="*/ 6159 w 7633300"/>
              <a:gd name="connsiteY6" fmla="*/ 5001385 h 5010147"/>
              <a:gd name="connsiteX7" fmla="*/ 3140 w 7633300"/>
              <a:gd name="connsiteY7" fmla="*/ 4773513 h 5010147"/>
              <a:gd name="connsiteX8" fmla="*/ 3140 w 7633300"/>
              <a:gd name="connsiteY8" fmla="*/ 235367 h 5010147"/>
              <a:gd name="connsiteX0" fmla="*/ 3140 w 7633471"/>
              <a:gd name="connsiteY0" fmla="*/ 235367 h 5009533"/>
              <a:gd name="connsiteX1" fmla="*/ 238507 w 7633471"/>
              <a:gd name="connsiteY1" fmla="*/ 0 h 5009533"/>
              <a:gd name="connsiteX2" fmla="*/ 7397933 w 7633471"/>
              <a:gd name="connsiteY2" fmla="*/ 0 h 5009533"/>
              <a:gd name="connsiteX3" fmla="*/ 7633300 w 7633471"/>
              <a:gd name="connsiteY3" fmla="*/ 235367 h 5009533"/>
              <a:gd name="connsiteX4" fmla="*/ 7633300 w 7633471"/>
              <a:gd name="connsiteY4" fmla="*/ 4773513 h 5009533"/>
              <a:gd name="connsiteX5" fmla="*/ 7397933 w 7633471"/>
              <a:gd name="connsiteY5" fmla="*/ 5008880 h 5009533"/>
              <a:gd name="connsiteX6" fmla="*/ 6159 w 7633471"/>
              <a:gd name="connsiteY6" fmla="*/ 5001385 h 5009533"/>
              <a:gd name="connsiteX7" fmla="*/ 3140 w 7633471"/>
              <a:gd name="connsiteY7" fmla="*/ 4773513 h 5009533"/>
              <a:gd name="connsiteX8" fmla="*/ 3140 w 7633471"/>
              <a:gd name="connsiteY8" fmla="*/ 235367 h 5009533"/>
              <a:gd name="connsiteX0" fmla="*/ 3140 w 7636441"/>
              <a:gd name="connsiteY0" fmla="*/ 235367 h 5024487"/>
              <a:gd name="connsiteX1" fmla="*/ 238507 w 7636441"/>
              <a:gd name="connsiteY1" fmla="*/ 0 h 5024487"/>
              <a:gd name="connsiteX2" fmla="*/ 7397933 w 7636441"/>
              <a:gd name="connsiteY2" fmla="*/ 0 h 5024487"/>
              <a:gd name="connsiteX3" fmla="*/ 7633300 w 7636441"/>
              <a:gd name="connsiteY3" fmla="*/ 235367 h 5024487"/>
              <a:gd name="connsiteX4" fmla="*/ 7633300 w 7636441"/>
              <a:gd name="connsiteY4" fmla="*/ 4773513 h 5024487"/>
              <a:gd name="connsiteX5" fmla="*/ 7630281 w 7636441"/>
              <a:gd name="connsiteY5" fmla="*/ 5023870 h 5024487"/>
              <a:gd name="connsiteX6" fmla="*/ 6159 w 7636441"/>
              <a:gd name="connsiteY6" fmla="*/ 5001385 h 5024487"/>
              <a:gd name="connsiteX7" fmla="*/ 3140 w 7636441"/>
              <a:gd name="connsiteY7" fmla="*/ 4773513 h 5024487"/>
              <a:gd name="connsiteX8" fmla="*/ 3140 w 7636441"/>
              <a:gd name="connsiteY8" fmla="*/ 235367 h 5024487"/>
              <a:gd name="connsiteX0" fmla="*/ 3140 w 7645811"/>
              <a:gd name="connsiteY0" fmla="*/ 235367 h 5031966"/>
              <a:gd name="connsiteX1" fmla="*/ 238507 w 7645811"/>
              <a:gd name="connsiteY1" fmla="*/ 0 h 5031966"/>
              <a:gd name="connsiteX2" fmla="*/ 7397933 w 7645811"/>
              <a:gd name="connsiteY2" fmla="*/ 0 h 5031966"/>
              <a:gd name="connsiteX3" fmla="*/ 7633300 w 7645811"/>
              <a:gd name="connsiteY3" fmla="*/ 235367 h 5031966"/>
              <a:gd name="connsiteX4" fmla="*/ 7633300 w 7645811"/>
              <a:gd name="connsiteY4" fmla="*/ 4773513 h 5031966"/>
              <a:gd name="connsiteX5" fmla="*/ 7645271 w 7645811"/>
              <a:gd name="connsiteY5" fmla="*/ 5031365 h 5031966"/>
              <a:gd name="connsiteX6" fmla="*/ 6159 w 7645811"/>
              <a:gd name="connsiteY6" fmla="*/ 5001385 h 5031966"/>
              <a:gd name="connsiteX7" fmla="*/ 3140 w 7645811"/>
              <a:gd name="connsiteY7" fmla="*/ 4773513 h 5031966"/>
              <a:gd name="connsiteX8" fmla="*/ 3140 w 7645811"/>
              <a:gd name="connsiteY8" fmla="*/ 235367 h 5031966"/>
              <a:gd name="connsiteX0" fmla="*/ 3140 w 7639471"/>
              <a:gd name="connsiteY0" fmla="*/ 235367 h 5039445"/>
              <a:gd name="connsiteX1" fmla="*/ 238507 w 7639471"/>
              <a:gd name="connsiteY1" fmla="*/ 0 h 5039445"/>
              <a:gd name="connsiteX2" fmla="*/ 7397933 w 7639471"/>
              <a:gd name="connsiteY2" fmla="*/ 0 h 5039445"/>
              <a:gd name="connsiteX3" fmla="*/ 7633300 w 7639471"/>
              <a:gd name="connsiteY3" fmla="*/ 235367 h 5039445"/>
              <a:gd name="connsiteX4" fmla="*/ 7633300 w 7639471"/>
              <a:gd name="connsiteY4" fmla="*/ 4773513 h 5039445"/>
              <a:gd name="connsiteX5" fmla="*/ 7637776 w 7639471"/>
              <a:gd name="connsiteY5" fmla="*/ 5038860 h 5039445"/>
              <a:gd name="connsiteX6" fmla="*/ 6159 w 7639471"/>
              <a:gd name="connsiteY6" fmla="*/ 5001385 h 5039445"/>
              <a:gd name="connsiteX7" fmla="*/ 3140 w 7639471"/>
              <a:gd name="connsiteY7" fmla="*/ 4773513 h 5039445"/>
              <a:gd name="connsiteX8" fmla="*/ 3140 w 7639471"/>
              <a:gd name="connsiteY8" fmla="*/ 235367 h 5039445"/>
              <a:gd name="connsiteX0" fmla="*/ 3140 w 7645416"/>
              <a:gd name="connsiteY0" fmla="*/ 235367 h 5039446"/>
              <a:gd name="connsiteX1" fmla="*/ 238507 w 7645416"/>
              <a:gd name="connsiteY1" fmla="*/ 0 h 5039446"/>
              <a:gd name="connsiteX2" fmla="*/ 7397933 w 7645416"/>
              <a:gd name="connsiteY2" fmla="*/ 0 h 5039446"/>
              <a:gd name="connsiteX3" fmla="*/ 7633300 w 7645416"/>
              <a:gd name="connsiteY3" fmla="*/ 235367 h 5039446"/>
              <a:gd name="connsiteX4" fmla="*/ 7633300 w 7645416"/>
              <a:gd name="connsiteY4" fmla="*/ 4773513 h 5039446"/>
              <a:gd name="connsiteX5" fmla="*/ 7644851 w 7645416"/>
              <a:gd name="connsiteY5" fmla="*/ 5038861 h 5039446"/>
              <a:gd name="connsiteX6" fmla="*/ 6159 w 7645416"/>
              <a:gd name="connsiteY6" fmla="*/ 5001385 h 5039446"/>
              <a:gd name="connsiteX7" fmla="*/ 3140 w 7645416"/>
              <a:gd name="connsiteY7" fmla="*/ 4773513 h 5039446"/>
              <a:gd name="connsiteX8" fmla="*/ 3140 w 7645416"/>
              <a:gd name="connsiteY8" fmla="*/ 235367 h 5039446"/>
              <a:gd name="connsiteX0" fmla="*/ 3140 w 7656640"/>
              <a:gd name="connsiteY0" fmla="*/ 235367 h 5039461"/>
              <a:gd name="connsiteX1" fmla="*/ 238507 w 7656640"/>
              <a:gd name="connsiteY1" fmla="*/ 0 h 5039461"/>
              <a:gd name="connsiteX2" fmla="*/ 7397933 w 7656640"/>
              <a:gd name="connsiteY2" fmla="*/ 0 h 5039461"/>
              <a:gd name="connsiteX3" fmla="*/ 7633300 w 7656640"/>
              <a:gd name="connsiteY3" fmla="*/ 235367 h 5039461"/>
              <a:gd name="connsiteX4" fmla="*/ 7654521 w 7656640"/>
              <a:gd name="connsiteY4" fmla="*/ 4780586 h 5039461"/>
              <a:gd name="connsiteX5" fmla="*/ 7644851 w 7656640"/>
              <a:gd name="connsiteY5" fmla="*/ 5038861 h 5039461"/>
              <a:gd name="connsiteX6" fmla="*/ 6159 w 7656640"/>
              <a:gd name="connsiteY6" fmla="*/ 5001385 h 5039461"/>
              <a:gd name="connsiteX7" fmla="*/ 3140 w 7656640"/>
              <a:gd name="connsiteY7" fmla="*/ 4773513 h 5039461"/>
              <a:gd name="connsiteX8" fmla="*/ 3140 w 7656640"/>
              <a:gd name="connsiteY8" fmla="*/ 235367 h 5039461"/>
              <a:gd name="connsiteX0" fmla="*/ 3140 w 7656640"/>
              <a:gd name="connsiteY0" fmla="*/ 235367 h 5039461"/>
              <a:gd name="connsiteX1" fmla="*/ 238507 w 7656640"/>
              <a:gd name="connsiteY1" fmla="*/ 0 h 5039461"/>
              <a:gd name="connsiteX2" fmla="*/ 7397933 w 7656640"/>
              <a:gd name="connsiteY2" fmla="*/ 0 h 5039461"/>
              <a:gd name="connsiteX3" fmla="*/ 7633300 w 7656640"/>
              <a:gd name="connsiteY3" fmla="*/ 235367 h 5039461"/>
              <a:gd name="connsiteX4" fmla="*/ 7654521 w 7656640"/>
              <a:gd name="connsiteY4" fmla="*/ 4780586 h 5039461"/>
              <a:gd name="connsiteX5" fmla="*/ 7644851 w 7656640"/>
              <a:gd name="connsiteY5" fmla="*/ 5038861 h 5039461"/>
              <a:gd name="connsiteX6" fmla="*/ 6159 w 7656640"/>
              <a:gd name="connsiteY6" fmla="*/ 5001385 h 5039461"/>
              <a:gd name="connsiteX7" fmla="*/ 3140 w 7656640"/>
              <a:gd name="connsiteY7" fmla="*/ 4773513 h 5039461"/>
              <a:gd name="connsiteX8" fmla="*/ 3140 w 7656640"/>
              <a:gd name="connsiteY8" fmla="*/ 235367 h 5039461"/>
              <a:gd name="connsiteX0" fmla="*/ 3140 w 7656640"/>
              <a:gd name="connsiteY0" fmla="*/ 235367 h 5039461"/>
              <a:gd name="connsiteX1" fmla="*/ 238507 w 7656640"/>
              <a:gd name="connsiteY1" fmla="*/ 0 h 5039461"/>
              <a:gd name="connsiteX2" fmla="*/ 7397933 w 7656640"/>
              <a:gd name="connsiteY2" fmla="*/ 0 h 5039461"/>
              <a:gd name="connsiteX3" fmla="*/ 7647447 w 7656640"/>
              <a:gd name="connsiteY3" fmla="*/ 242440 h 5039461"/>
              <a:gd name="connsiteX4" fmla="*/ 7654521 w 7656640"/>
              <a:gd name="connsiteY4" fmla="*/ 4780586 h 5039461"/>
              <a:gd name="connsiteX5" fmla="*/ 7644851 w 7656640"/>
              <a:gd name="connsiteY5" fmla="*/ 5038861 h 5039461"/>
              <a:gd name="connsiteX6" fmla="*/ 6159 w 7656640"/>
              <a:gd name="connsiteY6" fmla="*/ 5001385 h 5039461"/>
              <a:gd name="connsiteX7" fmla="*/ 3140 w 7656640"/>
              <a:gd name="connsiteY7" fmla="*/ 4773513 h 5039461"/>
              <a:gd name="connsiteX8" fmla="*/ 3140 w 7656640"/>
              <a:gd name="connsiteY8" fmla="*/ 235367 h 5039461"/>
              <a:gd name="connsiteX0" fmla="*/ 3140 w 7650686"/>
              <a:gd name="connsiteY0" fmla="*/ 235367 h 5039476"/>
              <a:gd name="connsiteX1" fmla="*/ 238507 w 7650686"/>
              <a:gd name="connsiteY1" fmla="*/ 0 h 5039476"/>
              <a:gd name="connsiteX2" fmla="*/ 7397933 w 7650686"/>
              <a:gd name="connsiteY2" fmla="*/ 0 h 5039476"/>
              <a:gd name="connsiteX3" fmla="*/ 7647447 w 7650686"/>
              <a:gd name="connsiteY3" fmla="*/ 242440 h 5039476"/>
              <a:gd name="connsiteX4" fmla="*/ 7647449 w 7650686"/>
              <a:gd name="connsiteY4" fmla="*/ 4787659 h 5039476"/>
              <a:gd name="connsiteX5" fmla="*/ 7644851 w 7650686"/>
              <a:gd name="connsiteY5" fmla="*/ 5038861 h 5039476"/>
              <a:gd name="connsiteX6" fmla="*/ 6159 w 7650686"/>
              <a:gd name="connsiteY6" fmla="*/ 5001385 h 5039476"/>
              <a:gd name="connsiteX7" fmla="*/ 3140 w 7650686"/>
              <a:gd name="connsiteY7" fmla="*/ 4773513 h 5039476"/>
              <a:gd name="connsiteX8" fmla="*/ 3140 w 7650686"/>
              <a:gd name="connsiteY8" fmla="*/ 235367 h 503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0686" h="5039476">
                <a:moveTo>
                  <a:pt x="3140" y="235367"/>
                </a:moveTo>
                <a:cubicBezTo>
                  <a:pt x="3140" y="105377"/>
                  <a:pt x="108517" y="0"/>
                  <a:pt x="238507" y="0"/>
                </a:cubicBezTo>
                <a:lnTo>
                  <a:pt x="7397933" y="0"/>
                </a:lnTo>
                <a:cubicBezTo>
                  <a:pt x="7527923" y="0"/>
                  <a:pt x="7647447" y="112450"/>
                  <a:pt x="7647447" y="242440"/>
                </a:cubicBezTo>
                <a:cubicBezTo>
                  <a:pt x="7654521" y="1757513"/>
                  <a:pt x="7647449" y="4793354"/>
                  <a:pt x="7647449" y="4787659"/>
                </a:cubicBezTo>
                <a:cubicBezTo>
                  <a:pt x="7654945" y="4790232"/>
                  <a:pt x="7647425" y="5053851"/>
                  <a:pt x="7644851" y="5038861"/>
                </a:cubicBezTo>
                <a:lnTo>
                  <a:pt x="6159" y="5001385"/>
                </a:lnTo>
                <a:cubicBezTo>
                  <a:pt x="3586" y="5023870"/>
                  <a:pt x="-4355" y="4768591"/>
                  <a:pt x="3140" y="4773513"/>
                </a:cubicBezTo>
                <a:lnTo>
                  <a:pt x="3140" y="235367"/>
                </a:lnTo>
                <a:close/>
              </a:path>
            </a:pathLst>
          </a:custGeom>
          <a:solidFill>
            <a:schemeClr val="tx1">
              <a:lumMod val="20000"/>
              <a:lumOff val="80000"/>
              <a:alpha val="9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1" name="Text Placeholder 11">
            <a:extLst>
              <a:ext uri="{FF2B5EF4-FFF2-40B4-BE49-F238E27FC236}">
                <a16:creationId xmlns:a16="http://schemas.microsoft.com/office/drawing/2014/main" xmlns="" id="{F29E2544-D79C-D641-954D-8E0C5434CAC9}"/>
              </a:ext>
            </a:extLst>
          </p:cNvPr>
          <p:cNvSpPr>
            <a:spLocks noGrp="1"/>
          </p:cNvSpPr>
          <p:nvPr>
            <p:ph type="body" sz="quarter" idx="14" hasCustomPrompt="1"/>
          </p:nvPr>
        </p:nvSpPr>
        <p:spPr>
          <a:xfrm>
            <a:off x="428153" y="2664453"/>
            <a:ext cx="2333035" cy="1998075"/>
          </a:xfrm>
          <a:prstGeom prst="rect">
            <a:avLst/>
          </a:prstGeom>
        </p:spPr>
        <p:txBody>
          <a:bodyPr/>
          <a:lstStyle>
            <a:lvl1pPr marL="0" indent="0" algn="r">
              <a:lnSpc>
                <a:spcPts val="1800"/>
              </a:lnSpc>
              <a:spcBef>
                <a:spcPts val="0"/>
              </a:spcBef>
              <a:buNone/>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et dursed di magna aliquam erat volutpat. </a:t>
            </a:r>
          </a:p>
        </p:txBody>
      </p:sp>
      <p:sp>
        <p:nvSpPr>
          <p:cNvPr id="12" name="Text Placeholder 8">
            <a:extLst>
              <a:ext uri="{FF2B5EF4-FFF2-40B4-BE49-F238E27FC236}">
                <a16:creationId xmlns:a16="http://schemas.microsoft.com/office/drawing/2014/main" xmlns="" id="{23747D59-F11C-EA4D-B081-33E1DC061C1E}"/>
              </a:ext>
            </a:extLst>
          </p:cNvPr>
          <p:cNvSpPr>
            <a:spLocks noGrp="1"/>
          </p:cNvSpPr>
          <p:nvPr>
            <p:ph type="body" sz="quarter" idx="16" hasCustomPrompt="1"/>
          </p:nvPr>
        </p:nvSpPr>
        <p:spPr>
          <a:xfrm>
            <a:off x="428154" y="2181704"/>
            <a:ext cx="2333034" cy="465144"/>
          </a:xfrm>
          <a:prstGeom prst="rect">
            <a:avLst/>
          </a:prstGeom>
        </p:spPr>
        <p:txBody>
          <a:bodyPr anchor="t">
            <a:noAutofit/>
          </a:bodyPr>
          <a:lstStyle>
            <a:lvl1pPr marL="0" indent="0" algn="r">
              <a:lnSpc>
                <a:spcPct val="100000"/>
              </a:lnSpc>
              <a:spcBef>
                <a:spcPts val="0"/>
              </a:spcBef>
              <a:buNone/>
              <a:defRPr sz="1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13" name="Picture Placeholder 13">
            <a:extLst>
              <a:ext uri="{FF2B5EF4-FFF2-40B4-BE49-F238E27FC236}">
                <a16:creationId xmlns:a16="http://schemas.microsoft.com/office/drawing/2014/main" xmlns="" id="{B7FD790C-B56D-634F-9B73-BEBCB97F187E}"/>
              </a:ext>
            </a:extLst>
          </p:cNvPr>
          <p:cNvSpPr>
            <a:spLocks noGrp="1"/>
          </p:cNvSpPr>
          <p:nvPr>
            <p:ph type="pic" sz="quarter" idx="19"/>
          </p:nvPr>
        </p:nvSpPr>
        <p:spPr>
          <a:xfrm>
            <a:off x="2925038" y="1930400"/>
            <a:ext cx="1163722" cy="116372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4" name="Text Placeholder 11">
            <a:extLst>
              <a:ext uri="{FF2B5EF4-FFF2-40B4-BE49-F238E27FC236}">
                <a16:creationId xmlns:a16="http://schemas.microsoft.com/office/drawing/2014/main" xmlns="" id="{1BFED96B-0896-594C-9C4F-E88E8E382FF7}"/>
              </a:ext>
            </a:extLst>
          </p:cNvPr>
          <p:cNvSpPr>
            <a:spLocks noGrp="1"/>
          </p:cNvSpPr>
          <p:nvPr>
            <p:ph type="body" sz="quarter" idx="20" hasCustomPrompt="1"/>
          </p:nvPr>
        </p:nvSpPr>
        <p:spPr>
          <a:xfrm>
            <a:off x="428153" y="5331611"/>
            <a:ext cx="2333036" cy="3054530"/>
          </a:xfrm>
          <a:prstGeom prst="rect">
            <a:avLst/>
          </a:prstGeom>
        </p:spPr>
        <p:txBody>
          <a:bodyPr/>
          <a:lstStyle>
            <a:lvl1pPr marL="0" indent="0" algn="r">
              <a:lnSpc>
                <a:spcPts val="1800"/>
              </a:lnSpc>
              <a:spcBef>
                <a:spcPts val="0"/>
              </a:spcBef>
              <a:buNone/>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magna aliquam.</a:t>
            </a:r>
          </a:p>
        </p:txBody>
      </p:sp>
      <p:sp>
        <p:nvSpPr>
          <p:cNvPr id="15" name="Text Placeholder 8">
            <a:extLst>
              <a:ext uri="{FF2B5EF4-FFF2-40B4-BE49-F238E27FC236}">
                <a16:creationId xmlns:a16="http://schemas.microsoft.com/office/drawing/2014/main" xmlns="" id="{AF5A6F9D-D29D-2248-A432-25D4B12D1C82}"/>
              </a:ext>
            </a:extLst>
          </p:cNvPr>
          <p:cNvSpPr>
            <a:spLocks noGrp="1"/>
          </p:cNvSpPr>
          <p:nvPr>
            <p:ph type="body" sz="quarter" idx="21" hasCustomPrompt="1"/>
          </p:nvPr>
        </p:nvSpPr>
        <p:spPr>
          <a:xfrm>
            <a:off x="428152" y="4848438"/>
            <a:ext cx="2333035" cy="465144"/>
          </a:xfrm>
          <a:prstGeom prst="rect">
            <a:avLst/>
          </a:prstGeom>
        </p:spPr>
        <p:txBody>
          <a:bodyPr anchor="t">
            <a:noAutofit/>
          </a:bodyPr>
          <a:lstStyle>
            <a:lvl1pPr marL="0" indent="0" algn="r">
              <a:lnSpc>
                <a:spcPct val="100000"/>
              </a:lnSpc>
              <a:spcBef>
                <a:spcPts val="0"/>
              </a:spcBef>
              <a:buNone/>
              <a:defRPr sz="1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16" name="Picture Placeholder 13">
            <a:extLst>
              <a:ext uri="{FF2B5EF4-FFF2-40B4-BE49-F238E27FC236}">
                <a16:creationId xmlns:a16="http://schemas.microsoft.com/office/drawing/2014/main" xmlns="" id="{35446A09-D6C1-9C49-96E7-C85C655F1D23}"/>
              </a:ext>
            </a:extLst>
          </p:cNvPr>
          <p:cNvSpPr>
            <a:spLocks noGrp="1"/>
          </p:cNvSpPr>
          <p:nvPr>
            <p:ph type="pic" sz="quarter" idx="22"/>
          </p:nvPr>
        </p:nvSpPr>
        <p:spPr>
          <a:xfrm>
            <a:off x="2925038" y="4585983"/>
            <a:ext cx="1163722" cy="116372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23" name="Text Placeholder 11">
            <a:extLst>
              <a:ext uri="{FF2B5EF4-FFF2-40B4-BE49-F238E27FC236}">
                <a16:creationId xmlns:a16="http://schemas.microsoft.com/office/drawing/2014/main" xmlns="" id="{617C6327-B793-1E47-9233-385EFB7EC6D8}"/>
              </a:ext>
            </a:extLst>
          </p:cNvPr>
          <p:cNvSpPr>
            <a:spLocks noGrp="1"/>
          </p:cNvSpPr>
          <p:nvPr>
            <p:ph type="body" sz="quarter" idx="23" hasCustomPrompt="1"/>
          </p:nvPr>
        </p:nvSpPr>
        <p:spPr>
          <a:xfrm>
            <a:off x="13487680" y="2664453"/>
            <a:ext cx="2333035" cy="1998075"/>
          </a:xfrm>
          <a:prstGeom prst="rect">
            <a:avLst/>
          </a:prstGeom>
        </p:spPr>
        <p:txBody>
          <a:bodyPr/>
          <a:lstStyle>
            <a:lvl1pPr marL="0" indent="0" algn="l">
              <a:lnSpc>
                <a:spcPts val="1800"/>
              </a:lnSpc>
              <a:spcBef>
                <a:spcPts val="0"/>
              </a:spcBef>
              <a:buNone/>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et dursed di magna aliquam erat volutpat. </a:t>
            </a:r>
          </a:p>
        </p:txBody>
      </p:sp>
      <p:sp>
        <p:nvSpPr>
          <p:cNvPr id="24" name="Text Placeholder 8">
            <a:extLst>
              <a:ext uri="{FF2B5EF4-FFF2-40B4-BE49-F238E27FC236}">
                <a16:creationId xmlns:a16="http://schemas.microsoft.com/office/drawing/2014/main" xmlns="" id="{13FD9F73-059C-444D-9C21-7CD4F072372F}"/>
              </a:ext>
            </a:extLst>
          </p:cNvPr>
          <p:cNvSpPr>
            <a:spLocks noGrp="1"/>
          </p:cNvSpPr>
          <p:nvPr>
            <p:ph type="body" sz="quarter" idx="24" hasCustomPrompt="1"/>
          </p:nvPr>
        </p:nvSpPr>
        <p:spPr>
          <a:xfrm>
            <a:off x="13487681" y="2181704"/>
            <a:ext cx="2333034" cy="465144"/>
          </a:xfrm>
          <a:prstGeom prst="rect">
            <a:avLst/>
          </a:prstGeom>
        </p:spPr>
        <p:txBody>
          <a:bodyPr anchor="t">
            <a:noAutofit/>
          </a:bodyPr>
          <a:lstStyle>
            <a:lvl1pPr marL="0" indent="0" algn="l">
              <a:lnSpc>
                <a:spcPct val="100000"/>
              </a:lnSpc>
              <a:spcBef>
                <a:spcPts val="0"/>
              </a:spcBef>
              <a:buNone/>
              <a:defRPr sz="1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3</a:t>
            </a:r>
          </a:p>
        </p:txBody>
      </p:sp>
      <p:sp>
        <p:nvSpPr>
          <p:cNvPr id="25" name="Picture Placeholder 13">
            <a:extLst>
              <a:ext uri="{FF2B5EF4-FFF2-40B4-BE49-F238E27FC236}">
                <a16:creationId xmlns:a16="http://schemas.microsoft.com/office/drawing/2014/main" xmlns="" id="{CA28319F-11D0-634B-9064-3212DB13D85A}"/>
              </a:ext>
            </a:extLst>
          </p:cNvPr>
          <p:cNvSpPr>
            <a:spLocks noGrp="1"/>
          </p:cNvSpPr>
          <p:nvPr>
            <p:ph type="pic" sz="quarter" idx="25"/>
          </p:nvPr>
        </p:nvSpPr>
        <p:spPr>
          <a:xfrm>
            <a:off x="12159161" y="1930400"/>
            <a:ext cx="1163722" cy="116372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26" name="Text Placeholder 11">
            <a:extLst>
              <a:ext uri="{FF2B5EF4-FFF2-40B4-BE49-F238E27FC236}">
                <a16:creationId xmlns:a16="http://schemas.microsoft.com/office/drawing/2014/main" xmlns="" id="{E5B29AA4-5797-C14F-B089-BF2BD90019A1}"/>
              </a:ext>
            </a:extLst>
          </p:cNvPr>
          <p:cNvSpPr>
            <a:spLocks noGrp="1"/>
          </p:cNvSpPr>
          <p:nvPr>
            <p:ph type="body" sz="quarter" idx="26" hasCustomPrompt="1"/>
          </p:nvPr>
        </p:nvSpPr>
        <p:spPr>
          <a:xfrm>
            <a:off x="13487680" y="5331611"/>
            <a:ext cx="2333036" cy="3054530"/>
          </a:xfrm>
          <a:prstGeom prst="rect">
            <a:avLst/>
          </a:prstGeom>
        </p:spPr>
        <p:txBody>
          <a:bodyPr/>
          <a:lstStyle>
            <a:lvl1pPr marL="0" indent="0" algn="l">
              <a:lnSpc>
                <a:spcPts val="1800"/>
              </a:lnSpc>
              <a:spcBef>
                <a:spcPts val="0"/>
              </a:spcBef>
              <a:buNone/>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magna aliquam.</a:t>
            </a:r>
          </a:p>
        </p:txBody>
      </p:sp>
      <p:sp>
        <p:nvSpPr>
          <p:cNvPr id="27" name="Text Placeholder 8">
            <a:extLst>
              <a:ext uri="{FF2B5EF4-FFF2-40B4-BE49-F238E27FC236}">
                <a16:creationId xmlns:a16="http://schemas.microsoft.com/office/drawing/2014/main" xmlns="" id="{79A14C10-D636-8245-A8BD-ED28929FE4BD}"/>
              </a:ext>
            </a:extLst>
          </p:cNvPr>
          <p:cNvSpPr>
            <a:spLocks noGrp="1"/>
          </p:cNvSpPr>
          <p:nvPr>
            <p:ph type="body" sz="quarter" idx="27" hasCustomPrompt="1"/>
          </p:nvPr>
        </p:nvSpPr>
        <p:spPr>
          <a:xfrm>
            <a:off x="13487679" y="4848438"/>
            <a:ext cx="2333035" cy="465144"/>
          </a:xfrm>
          <a:prstGeom prst="rect">
            <a:avLst/>
          </a:prstGeom>
        </p:spPr>
        <p:txBody>
          <a:bodyPr anchor="t">
            <a:noAutofit/>
          </a:bodyPr>
          <a:lstStyle>
            <a:lvl1pPr marL="0" indent="0" algn="l">
              <a:lnSpc>
                <a:spcPct val="100000"/>
              </a:lnSpc>
              <a:spcBef>
                <a:spcPts val="0"/>
              </a:spcBef>
              <a:buNone/>
              <a:defRPr sz="1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4</a:t>
            </a:r>
          </a:p>
        </p:txBody>
      </p:sp>
      <p:sp>
        <p:nvSpPr>
          <p:cNvPr id="28" name="Picture Placeholder 13">
            <a:extLst>
              <a:ext uri="{FF2B5EF4-FFF2-40B4-BE49-F238E27FC236}">
                <a16:creationId xmlns:a16="http://schemas.microsoft.com/office/drawing/2014/main" xmlns="" id="{43ABBBBB-5452-EF47-AEF1-ADE3ED9EC139}"/>
              </a:ext>
            </a:extLst>
          </p:cNvPr>
          <p:cNvSpPr>
            <a:spLocks noGrp="1"/>
          </p:cNvSpPr>
          <p:nvPr>
            <p:ph type="pic" sz="quarter" idx="28"/>
          </p:nvPr>
        </p:nvSpPr>
        <p:spPr>
          <a:xfrm>
            <a:off x="12159161" y="4585983"/>
            <a:ext cx="1163722" cy="116372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Tree>
    <p:extLst>
      <p:ext uri="{BB962C8B-B14F-4D97-AF65-F5344CB8AC3E}">
        <p14:creationId xmlns:p14="http://schemas.microsoft.com/office/powerpoint/2010/main" val="20046219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xmlns="" id="{F25C759E-E94A-9E46-B4BD-E31C2967EE2F}"/>
              </a:ext>
            </a:extLst>
          </p:cNvPr>
          <p:cNvSpPr>
            <a:spLocks noGrp="1"/>
          </p:cNvSpPr>
          <p:nvPr>
            <p:ph type="body" sz="quarter" idx="10" hasCustomPrompt="1"/>
          </p:nvPr>
        </p:nvSpPr>
        <p:spPr>
          <a:xfrm>
            <a:off x="1584960" y="2789854"/>
            <a:ext cx="5157216" cy="2781890"/>
          </a:xfrm>
          <a:prstGeom prst="rect">
            <a:avLst/>
          </a:prstGeom>
        </p:spPr>
        <p:txBody>
          <a:bodyPr anchor="t">
            <a:noAutofit/>
          </a:bodyPr>
          <a:lstStyle>
            <a:lvl1pPr marL="0" indent="0" algn="l">
              <a:lnSpc>
                <a:spcPts val="11000"/>
              </a:lnSpc>
              <a:buNone/>
              <a:defRPr sz="105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COVER SLIDE</a:t>
            </a:r>
            <a:endParaRPr lang="pt-BR"/>
          </a:p>
        </p:txBody>
      </p:sp>
      <p:pic>
        <p:nvPicPr>
          <p:cNvPr id="6" name="Picture 5">
            <a:extLst>
              <a:ext uri="{FF2B5EF4-FFF2-40B4-BE49-F238E27FC236}">
                <a16:creationId xmlns:a16="http://schemas.microsoft.com/office/drawing/2014/main" xmlns="" id="{E54472F1-C2E7-D94E-B122-98A6D59F37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7168" y="4840224"/>
            <a:ext cx="3615816" cy="1120604"/>
          </a:xfrm>
          <a:prstGeom prst="rect">
            <a:avLst/>
          </a:prstGeom>
        </p:spPr>
      </p:pic>
      <p:pic>
        <p:nvPicPr>
          <p:cNvPr id="3" name="Picture 2">
            <a:extLst>
              <a:ext uri="{FF2B5EF4-FFF2-40B4-BE49-F238E27FC236}">
                <a16:creationId xmlns:a16="http://schemas.microsoft.com/office/drawing/2014/main" xmlns="" id="{CF913395-E1C8-1149-9AD1-BCD709137B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
        <p:nvSpPr>
          <p:cNvPr id="4" name="TextBox 3">
            <a:extLst>
              <a:ext uri="{FF2B5EF4-FFF2-40B4-BE49-F238E27FC236}">
                <a16:creationId xmlns:a16="http://schemas.microsoft.com/office/drawing/2014/main" xmlns="" id="{091F0F41-3A7F-F64F-8244-8BC5EC2E5889}"/>
              </a:ext>
            </a:extLst>
          </p:cNvPr>
          <p:cNvSpPr txBox="1"/>
          <p:nvPr userDrawn="1"/>
        </p:nvSpPr>
        <p:spPr>
          <a:xfrm>
            <a:off x="10107168" y="8180832"/>
            <a:ext cx="2414016" cy="322558"/>
          </a:xfrm>
          <a:prstGeom prst="rect">
            <a:avLst/>
          </a:prstGeom>
        </p:spPr>
        <p:txBody>
          <a:bodyPr wrap="none" rtlCol="0" anchor="ctr">
            <a:normAutofit/>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850" b="0" i="0" spc="150" baseline="0">
                <a:solidFill>
                  <a:schemeClr val="bg1"/>
                </a:solidFill>
                <a:latin typeface="Lato" panose="020F0502020204030203" pitchFamily="34" charset="77"/>
              </a:rPr>
              <a:t>TODOS OS DIREITOS RESERVADOS</a:t>
            </a:r>
            <a:endParaRPr lang="pt-BR" sz="850" b="0" i="0" spc="150" baseline="0">
              <a:solidFill>
                <a:schemeClr val="bg1"/>
              </a:solidFill>
              <a:latin typeface="Lato" panose="020F0502020204030203" pitchFamily="34" charset="77"/>
            </a:endParaRPr>
          </a:p>
        </p:txBody>
      </p:sp>
      <p:sp>
        <p:nvSpPr>
          <p:cNvPr id="5" name="Oval 4">
            <a:extLst>
              <a:ext uri="{FF2B5EF4-FFF2-40B4-BE49-F238E27FC236}">
                <a16:creationId xmlns:a16="http://schemas.microsoft.com/office/drawing/2014/main" xmlns="" id="{71015E39-2D3E-B64C-BFBC-0918323F5D2B}"/>
              </a:ext>
            </a:extLst>
          </p:cNvPr>
          <p:cNvSpPr/>
          <p:nvPr userDrawn="1"/>
        </p:nvSpPr>
        <p:spPr>
          <a:xfrm>
            <a:off x="12856741" y="7976999"/>
            <a:ext cx="109728" cy="10972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extBox 8">
            <a:extLst>
              <a:ext uri="{FF2B5EF4-FFF2-40B4-BE49-F238E27FC236}">
                <a16:creationId xmlns:a16="http://schemas.microsoft.com/office/drawing/2014/main" xmlns="" id="{013D763A-2A3B-7C4B-8329-DD4032CAD791}"/>
              </a:ext>
            </a:extLst>
          </p:cNvPr>
          <p:cNvSpPr txBox="1"/>
          <p:nvPr userDrawn="1"/>
        </p:nvSpPr>
        <p:spPr>
          <a:xfrm>
            <a:off x="12991211" y="8077730"/>
            <a:ext cx="1066800" cy="413468"/>
          </a:xfrm>
          <a:prstGeom prst="rect">
            <a:avLst/>
          </a:prstGeom>
        </p:spPr>
        <p:txBody>
          <a:bodyPr wrap="none" rtlCol="0" anchor="ctr">
            <a:normAutofit/>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1800" b="1" i="0" spc="150" baseline="0" dirty="0" smtClean="0">
                <a:solidFill>
                  <a:schemeClr val="bg1"/>
                </a:solidFill>
                <a:latin typeface="Lato Black" panose="020F0502020204030203" pitchFamily="34" charset="77"/>
              </a:rPr>
              <a:t>2019</a:t>
            </a:r>
            <a:endParaRPr lang="pt-BR" sz="1800" b="1" i="0" spc="150" baseline="0" dirty="0">
              <a:solidFill>
                <a:schemeClr val="bg1"/>
              </a:solidFill>
              <a:latin typeface="Lato Black" panose="020F0502020204030203" pitchFamily="34" charset="77"/>
            </a:endParaRPr>
          </a:p>
        </p:txBody>
      </p:sp>
      <p:sp>
        <p:nvSpPr>
          <p:cNvPr id="10" name="Text Placeholder 8">
            <a:extLst>
              <a:ext uri="{FF2B5EF4-FFF2-40B4-BE49-F238E27FC236}">
                <a16:creationId xmlns:a16="http://schemas.microsoft.com/office/drawing/2014/main" xmlns="" id="{D91C52FA-E57C-3545-8648-B26D09AAA0A7}"/>
              </a:ext>
            </a:extLst>
          </p:cNvPr>
          <p:cNvSpPr>
            <a:spLocks noGrp="1"/>
          </p:cNvSpPr>
          <p:nvPr>
            <p:ph type="body" sz="quarter" idx="11" hasCustomPrompt="1"/>
          </p:nvPr>
        </p:nvSpPr>
        <p:spPr>
          <a:xfrm>
            <a:off x="12991211" y="7827264"/>
            <a:ext cx="1097280" cy="365760"/>
          </a:xfrm>
          <a:prstGeom prst="rect">
            <a:avLst/>
          </a:prstGeom>
        </p:spPr>
        <p:txBody>
          <a:bodyPr anchor="ctr">
            <a:noAutofit/>
          </a:bodyPr>
          <a:lstStyle>
            <a:lvl1pPr marL="0" indent="0" algn="l">
              <a:lnSpc>
                <a:spcPct val="100000"/>
              </a:lnSpc>
              <a:buNone/>
              <a:defRPr sz="1800" b="0" i="0" baseline="0">
                <a:solidFill>
                  <a:schemeClr val="bg1"/>
                </a:solidFill>
                <a:latin typeface="Lato" panose="020F0502020204030203" pitchFamily="34" charset="77"/>
                <a:ea typeface="Lato" panose="020F0502020204030203" pitchFamily="34" charset="77"/>
                <a:cs typeface="Arial Narrow" charset="0"/>
              </a:defRPr>
            </a:lvl1pPr>
          </a:lstStyle>
          <a:p>
            <a:pPr lvl="0"/>
            <a:r>
              <a:rPr lang="en-US"/>
              <a:t>Mês</a:t>
            </a:r>
            <a:endParaRPr lang="pt-BR"/>
          </a:p>
        </p:txBody>
      </p:sp>
      <p:sp>
        <p:nvSpPr>
          <p:cNvPr id="11" name="Text Placeholder 8">
            <a:extLst>
              <a:ext uri="{FF2B5EF4-FFF2-40B4-BE49-F238E27FC236}">
                <a16:creationId xmlns:a16="http://schemas.microsoft.com/office/drawing/2014/main" xmlns="" id="{DA642752-53BE-614F-85FA-729B0063CC80}"/>
              </a:ext>
            </a:extLst>
          </p:cNvPr>
          <p:cNvSpPr>
            <a:spLocks noGrp="1"/>
          </p:cNvSpPr>
          <p:nvPr>
            <p:ph type="body" sz="quarter" idx="12" hasCustomPrompt="1"/>
          </p:nvPr>
        </p:nvSpPr>
        <p:spPr>
          <a:xfrm>
            <a:off x="1584960" y="6196319"/>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spTree>
    <p:extLst>
      <p:ext uri="{BB962C8B-B14F-4D97-AF65-F5344CB8AC3E}">
        <p14:creationId xmlns:p14="http://schemas.microsoft.com/office/powerpoint/2010/main" val="182733632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údos_IMG_FULL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274946D-8981-314E-8EDE-1D06BC218832}"/>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pic>
        <p:nvPicPr>
          <p:cNvPr id="7" name="Picture 6">
            <a:extLst>
              <a:ext uri="{FF2B5EF4-FFF2-40B4-BE49-F238E27FC236}">
                <a16:creationId xmlns:a16="http://schemas.microsoft.com/office/drawing/2014/main" xmlns="" id="{54490656-42F3-D64C-90AF-F720E4CF81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811" y="204213"/>
            <a:ext cx="567236" cy="669506"/>
          </a:xfrm>
          <a:prstGeom prst="rect">
            <a:avLst/>
          </a:prstGeom>
        </p:spPr>
      </p:pic>
      <p:sp>
        <p:nvSpPr>
          <p:cNvPr id="8" name="Picture Placeholder 13">
            <a:extLst>
              <a:ext uri="{FF2B5EF4-FFF2-40B4-BE49-F238E27FC236}">
                <a16:creationId xmlns:a16="http://schemas.microsoft.com/office/drawing/2014/main" xmlns="" id="{A8624A15-7628-8F41-8C27-1DE5B8F06CD3}"/>
              </a:ext>
            </a:extLst>
          </p:cNvPr>
          <p:cNvSpPr>
            <a:spLocks noGrp="1"/>
          </p:cNvSpPr>
          <p:nvPr>
            <p:ph type="pic" sz="quarter" idx="21"/>
          </p:nvPr>
        </p:nvSpPr>
        <p:spPr>
          <a:xfrm>
            <a:off x="7250616" y="1812861"/>
            <a:ext cx="1748418" cy="1748418"/>
          </a:xfrm>
          <a:prstGeom prst="ellipse">
            <a:avLst/>
          </a:prstGeom>
          <a:solidFill>
            <a:schemeClr val="tx1">
              <a:lumMod val="20000"/>
              <a:lumOff val="80000"/>
              <a:alpha val="9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9" name="Text Placeholder 8">
            <a:extLst>
              <a:ext uri="{FF2B5EF4-FFF2-40B4-BE49-F238E27FC236}">
                <a16:creationId xmlns:a16="http://schemas.microsoft.com/office/drawing/2014/main" xmlns="" id="{6BC40161-BE25-424B-8910-2F51CAE9CDD3}"/>
              </a:ext>
            </a:extLst>
          </p:cNvPr>
          <p:cNvSpPr>
            <a:spLocks noGrp="1"/>
          </p:cNvSpPr>
          <p:nvPr>
            <p:ph type="body" sz="quarter" idx="12" hasCustomPrompt="1"/>
          </p:nvPr>
        </p:nvSpPr>
        <p:spPr>
          <a:xfrm>
            <a:off x="0" y="4555625"/>
            <a:ext cx="16249650" cy="954595"/>
          </a:xfrm>
          <a:prstGeom prst="rect">
            <a:avLst/>
          </a:prstGeom>
        </p:spPr>
        <p:txBody>
          <a:bodyPr anchor="t">
            <a:noAutofit/>
          </a:bodyPr>
          <a:lstStyle>
            <a:lvl1pPr marL="0" indent="0" algn="ctr">
              <a:lnSpc>
                <a:spcPts val="7500"/>
              </a:lnSpc>
              <a:spcBef>
                <a:spcPts val="0"/>
              </a:spcBef>
              <a:buNone/>
              <a:defRPr sz="5400" b="0" i="0" baseline="0">
                <a:solidFill>
                  <a:schemeClr val="bg1"/>
                </a:solidFill>
                <a:latin typeface="Lato Black" panose="020F0502020204030203" pitchFamily="34" charset="77"/>
                <a:ea typeface="Lato Black" panose="020F0502020204030203" pitchFamily="34" charset="77"/>
                <a:cs typeface="Arial Narrow" charset="0"/>
              </a:defRPr>
            </a:lvl1pPr>
          </a:lstStyle>
          <a:p>
            <a:pPr lvl="0"/>
            <a:r>
              <a:rPr lang="en-US"/>
              <a:t>TÍTULO COM 1 LINHA CENTRALIZADO</a:t>
            </a:r>
          </a:p>
        </p:txBody>
      </p:sp>
      <p:sp>
        <p:nvSpPr>
          <p:cNvPr id="10" name="Text Placeholder 11">
            <a:extLst>
              <a:ext uri="{FF2B5EF4-FFF2-40B4-BE49-F238E27FC236}">
                <a16:creationId xmlns:a16="http://schemas.microsoft.com/office/drawing/2014/main" xmlns="" id="{DA5D9104-B1A6-2147-8580-D98BD6D3A609}"/>
              </a:ext>
            </a:extLst>
          </p:cNvPr>
          <p:cNvSpPr>
            <a:spLocks noGrp="1"/>
          </p:cNvSpPr>
          <p:nvPr>
            <p:ph type="body" sz="quarter" idx="16" hasCustomPrompt="1"/>
          </p:nvPr>
        </p:nvSpPr>
        <p:spPr>
          <a:xfrm>
            <a:off x="1673845" y="6478859"/>
            <a:ext cx="12901960" cy="1405053"/>
          </a:xfrm>
          <a:prstGeom prst="rect">
            <a:avLst/>
          </a:prstGeom>
        </p:spPr>
        <p:txBody>
          <a:bodyPr/>
          <a:lstStyle>
            <a:lvl1pPr marL="0" indent="0" algn="ctr">
              <a:lnSpc>
                <a:spcPts val="3000"/>
              </a:lnSpc>
              <a:spcBef>
                <a:spcPts val="0"/>
              </a:spcBef>
              <a:buNone/>
              <a:defRPr sz="2000" b="1" i="0">
                <a:solidFill>
                  <a:schemeClr val="tx1">
                    <a:lumMod val="60000"/>
                    <a:lumOff val="40000"/>
                  </a:schemeClr>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dolor diam nisl enim elit.</a:t>
            </a:r>
          </a:p>
        </p:txBody>
      </p:sp>
      <p:cxnSp>
        <p:nvCxnSpPr>
          <p:cNvPr id="11" name="Straight Connector 10">
            <a:extLst>
              <a:ext uri="{FF2B5EF4-FFF2-40B4-BE49-F238E27FC236}">
                <a16:creationId xmlns:a16="http://schemas.microsoft.com/office/drawing/2014/main" xmlns="" id="{919EE7F4-838B-664E-B4A0-42CD667A750A}"/>
              </a:ext>
            </a:extLst>
          </p:cNvPr>
          <p:cNvCxnSpPr/>
          <p:nvPr userDrawn="1"/>
        </p:nvCxnSpPr>
        <p:spPr>
          <a:xfrm>
            <a:off x="7544962" y="5988204"/>
            <a:ext cx="1159727" cy="0"/>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22592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údos_IMG_FULL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274946D-8981-314E-8EDE-1D06BC218832}"/>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pic>
        <p:nvPicPr>
          <p:cNvPr id="7" name="Picture 6">
            <a:extLst>
              <a:ext uri="{FF2B5EF4-FFF2-40B4-BE49-F238E27FC236}">
                <a16:creationId xmlns:a16="http://schemas.microsoft.com/office/drawing/2014/main" xmlns="" id="{54490656-42F3-D64C-90AF-F720E4CF81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811" y="204213"/>
            <a:ext cx="567236" cy="669506"/>
          </a:xfrm>
          <a:prstGeom prst="rect">
            <a:avLst/>
          </a:prstGeom>
        </p:spPr>
      </p:pic>
      <p:sp>
        <p:nvSpPr>
          <p:cNvPr id="8" name="Picture Placeholder 13">
            <a:extLst>
              <a:ext uri="{FF2B5EF4-FFF2-40B4-BE49-F238E27FC236}">
                <a16:creationId xmlns:a16="http://schemas.microsoft.com/office/drawing/2014/main" xmlns="" id="{A8624A15-7628-8F41-8C27-1DE5B8F06CD3}"/>
              </a:ext>
            </a:extLst>
          </p:cNvPr>
          <p:cNvSpPr>
            <a:spLocks noGrp="1"/>
          </p:cNvSpPr>
          <p:nvPr>
            <p:ph type="pic" sz="quarter" idx="21"/>
          </p:nvPr>
        </p:nvSpPr>
        <p:spPr>
          <a:xfrm>
            <a:off x="1936272" y="3434576"/>
            <a:ext cx="2251798" cy="2251798"/>
          </a:xfrm>
          <a:prstGeom prst="ellipse">
            <a:avLst/>
          </a:prstGeom>
          <a:solidFill>
            <a:schemeClr val="tx1">
              <a:lumMod val="20000"/>
              <a:lumOff val="80000"/>
              <a:alpha val="9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9" name="Text Placeholder 8">
            <a:extLst>
              <a:ext uri="{FF2B5EF4-FFF2-40B4-BE49-F238E27FC236}">
                <a16:creationId xmlns:a16="http://schemas.microsoft.com/office/drawing/2014/main" xmlns="" id="{6BC40161-BE25-424B-8910-2F51CAE9CDD3}"/>
              </a:ext>
            </a:extLst>
          </p:cNvPr>
          <p:cNvSpPr>
            <a:spLocks noGrp="1"/>
          </p:cNvSpPr>
          <p:nvPr>
            <p:ph type="body" sz="quarter" idx="12" hasCustomPrompt="1"/>
          </p:nvPr>
        </p:nvSpPr>
        <p:spPr>
          <a:xfrm>
            <a:off x="5185316" y="3600656"/>
            <a:ext cx="7560527" cy="1896894"/>
          </a:xfrm>
          <a:prstGeom prst="rect">
            <a:avLst/>
          </a:prstGeom>
        </p:spPr>
        <p:txBody>
          <a:bodyPr anchor="t">
            <a:noAutofit/>
          </a:bodyPr>
          <a:lstStyle>
            <a:lvl1pPr marL="0" indent="0" algn="l">
              <a:lnSpc>
                <a:spcPts val="7500"/>
              </a:lnSpc>
              <a:spcBef>
                <a:spcPts val="0"/>
              </a:spcBef>
              <a:buNone/>
              <a:defRPr sz="5400" b="0" i="0" baseline="0">
                <a:solidFill>
                  <a:schemeClr val="bg1"/>
                </a:solidFill>
                <a:latin typeface="Lato Black" panose="020F0502020204030203" pitchFamily="34" charset="77"/>
                <a:ea typeface="Lato Black" panose="020F0502020204030203" pitchFamily="34" charset="77"/>
                <a:cs typeface="Arial Narrow" charset="0"/>
              </a:defRPr>
            </a:lvl1pPr>
          </a:lstStyle>
          <a:p>
            <a:pPr lvl="0"/>
            <a:r>
              <a:rPr lang="en-US"/>
              <a:t>TÍTULO COM 2 LINHAS À ESQUERDA</a:t>
            </a:r>
          </a:p>
        </p:txBody>
      </p:sp>
      <p:sp>
        <p:nvSpPr>
          <p:cNvPr id="10" name="Text Placeholder 11">
            <a:extLst>
              <a:ext uri="{FF2B5EF4-FFF2-40B4-BE49-F238E27FC236}">
                <a16:creationId xmlns:a16="http://schemas.microsoft.com/office/drawing/2014/main" xmlns="" id="{DA5D9104-B1A6-2147-8580-D98BD6D3A609}"/>
              </a:ext>
            </a:extLst>
          </p:cNvPr>
          <p:cNvSpPr>
            <a:spLocks noGrp="1"/>
          </p:cNvSpPr>
          <p:nvPr>
            <p:ph type="body" sz="quarter" idx="16" hasCustomPrompt="1"/>
          </p:nvPr>
        </p:nvSpPr>
        <p:spPr>
          <a:xfrm>
            <a:off x="5185315" y="6200079"/>
            <a:ext cx="9390489" cy="1828800"/>
          </a:xfrm>
          <a:prstGeom prst="rect">
            <a:avLst/>
          </a:prstGeom>
        </p:spPr>
        <p:txBody>
          <a:bodyPr/>
          <a:lstStyle>
            <a:lvl1pPr marL="0" indent="0" algn="l">
              <a:lnSpc>
                <a:spcPts val="3000"/>
              </a:lnSpc>
              <a:spcBef>
                <a:spcPts val="0"/>
              </a:spcBef>
              <a:buNone/>
              <a:defRPr sz="2000" b="1" i="0">
                <a:solidFill>
                  <a:schemeClr val="tx1">
                    <a:lumMod val="60000"/>
                    <a:lumOff val="40000"/>
                  </a:schemeClr>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dolor diam nisl enim elit.</a:t>
            </a:r>
          </a:p>
        </p:txBody>
      </p:sp>
      <p:cxnSp>
        <p:nvCxnSpPr>
          <p:cNvPr id="11" name="Straight Connector 10">
            <a:extLst>
              <a:ext uri="{FF2B5EF4-FFF2-40B4-BE49-F238E27FC236}">
                <a16:creationId xmlns:a16="http://schemas.microsoft.com/office/drawing/2014/main" xmlns="" id="{919EE7F4-838B-664E-B4A0-42CD667A750A}"/>
              </a:ext>
            </a:extLst>
          </p:cNvPr>
          <p:cNvCxnSpPr/>
          <p:nvPr userDrawn="1"/>
        </p:nvCxnSpPr>
        <p:spPr>
          <a:xfrm>
            <a:off x="5185316" y="6010506"/>
            <a:ext cx="1159727" cy="0"/>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48254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íde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274946D-8981-314E-8EDE-1D06BC218832}"/>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4" name="Text Placeholder 8">
            <a:extLst>
              <a:ext uri="{FF2B5EF4-FFF2-40B4-BE49-F238E27FC236}">
                <a16:creationId xmlns:a16="http://schemas.microsoft.com/office/drawing/2014/main" xmlns="" id="{DA6657A7-BD3A-5641-972F-425B2E7673D2}"/>
              </a:ext>
            </a:extLst>
          </p:cNvPr>
          <p:cNvSpPr>
            <a:spLocks noGrp="1"/>
          </p:cNvSpPr>
          <p:nvPr>
            <p:ph type="body" sz="quarter" idx="12" hasCustomPrompt="1"/>
          </p:nvPr>
        </p:nvSpPr>
        <p:spPr>
          <a:xfrm>
            <a:off x="1584960" y="5632704"/>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sp>
        <p:nvSpPr>
          <p:cNvPr id="5" name="Text Placeholder 8">
            <a:extLst>
              <a:ext uri="{FF2B5EF4-FFF2-40B4-BE49-F238E27FC236}">
                <a16:creationId xmlns:a16="http://schemas.microsoft.com/office/drawing/2014/main" xmlns="" id="{9903A6BB-A0B4-CF46-8796-4C576752C0C1}"/>
              </a:ext>
            </a:extLst>
          </p:cNvPr>
          <p:cNvSpPr>
            <a:spLocks noGrp="1"/>
          </p:cNvSpPr>
          <p:nvPr>
            <p:ph type="body" sz="quarter" idx="10" hasCustomPrompt="1"/>
          </p:nvPr>
        </p:nvSpPr>
        <p:spPr>
          <a:xfrm>
            <a:off x="1584959" y="2894025"/>
            <a:ext cx="6146929" cy="2117812"/>
          </a:xfrm>
          <a:prstGeom prst="rect">
            <a:avLst/>
          </a:prstGeom>
        </p:spPr>
        <p:txBody>
          <a:bodyPr anchor="t">
            <a:noAutofit/>
          </a:bodyPr>
          <a:lstStyle>
            <a:lvl1pPr marL="0" indent="0" algn="l">
              <a:lnSpc>
                <a:spcPts val="8200"/>
              </a:lnSpc>
              <a:buNone/>
              <a:defRPr sz="8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SEPARATA VÍDEO</a:t>
            </a:r>
            <a:endParaRPr lang="pt-BR"/>
          </a:p>
        </p:txBody>
      </p:sp>
      <p:pic>
        <p:nvPicPr>
          <p:cNvPr id="6" name="Picture 5">
            <a:extLst>
              <a:ext uri="{FF2B5EF4-FFF2-40B4-BE49-F238E27FC236}">
                <a16:creationId xmlns:a16="http://schemas.microsoft.com/office/drawing/2014/main" xmlns="" id="{6C735F86-72C9-4D48-A775-59C1C2E97B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Tree>
    <p:extLst>
      <p:ext uri="{BB962C8B-B14F-4D97-AF65-F5344CB8AC3E}">
        <p14:creationId xmlns:p14="http://schemas.microsoft.com/office/powerpoint/2010/main" val="126788961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cerramen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xmlns="" id="{6003AC7B-BD7C-DC48-A941-33FCECFB94B1}"/>
              </a:ext>
            </a:extLst>
          </p:cNvPr>
          <p:cNvSpPr>
            <a:spLocks noGrp="1"/>
          </p:cNvSpPr>
          <p:nvPr>
            <p:ph type="body" sz="quarter" idx="11" hasCustomPrompt="1"/>
          </p:nvPr>
        </p:nvSpPr>
        <p:spPr>
          <a:xfrm>
            <a:off x="1232763" y="1171351"/>
            <a:ext cx="4811794" cy="895374"/>
          </a:xfrm>
          <a:prstGeom prst="rect">
            <a:avLst/>
          </a:prstGeom>
        </p:spPr>
        <p:txBody>
          <a:bodyPr>
            <a:normAutofit/>
          </a:bodyPr>
          <a:lstStyle>
            <a:lvl1pPr marL="0" indent="0" algn="l">
              <a:lnSpc>
                <a:spcPts val="6300"/>
              </a:lnSpc>
              <a:buNone/>
              <a:defRPr sz="5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OBRIGADO</a:t>
            </a:r>
          </a:p>
        </p:txBody>
      </p:sp>
      <p:pic>
        <p:nvPicPr>
          <p:cNvPr id="16" name="Picture 7">
            <a:extLst>
              <a:ext uri="{FF2B5EF4-FFF2-40B4-BE49-F238E27FC236}">
                <a16:creationId xmlns:a16="http://schemas.microsoft.com/office/drawing/2014/main" xmlns="" id="{E7E83F48-70AF-3C43-A6F5-1A721B311F7A}"/>
              </a:ext>
            </a:extLst>
          </p:cNvPr>
          <p:cNvPicPr>
            <a:picLocks noChangeAspect="1"/>
          </p:cNvPicPr>
          <p:nvPr userDrawn="1"/>
        </p:nvPicPr>
        <p:blipFill>
          <a:blip r:embed="rId3">
            <a:biLevel thresh="25000"/>
          </a:blip>
          <a:srcRect/>
          <a:stretch>
            <a:fillRect/>
          </a:stretch>
        </p:blipFill>
        <p:spPr bwMode="auto">
          <a:xfrm>
            <a:off x="1232763" y="2377035"/>
            <a:ext cx="1059690" cy="1059687"/>
          </a:xfrm>
          <a:prstGeom prst="rect">
            <a:avLst/>
          </a:prstGeom>
          <a:noFill/>
          <a:ln w="9525">
            <a:noFill/>
            <a:miter lim="800000"/>
            <a:headEnd/>
            <a:tailEnd/>
          </a:ln>
        </p:spPr>
      </p:pic>
      <p:sp>
        <p:nvSpPr>
          <p:cNvPr id="17" name="Text Placeholder 8">
            <a:extLst>
              <a:ext uri="{FF2B5EF4-FFF2-40B4-BE49-F238E27FC236}">
                <a16:creationId xmlns:a16="http://schemas.microsoft.com/office/drawing/2014/main" xmlns="" id="{01FCEFE7-32F6-814F-BA96-3769C5F229A8}"/>
              </a:ext>
            </a:extLst>
          </p:cNvPr>
          <p:cNvSpPr>
            <a:spLocks noGrp="1"/>
          </p:cNvSpPr>
          <p:nvPr>
            <p:ph type="body" sz="quarter" idx="12" hasCustomPrompt="1"/>
          </p:nvPr>
        </p:nvSpPr>
        <p:spPr>
          <a:xfrm>
            <a:off x="2485468" y="2648330"/>
            <a:ext cx="6287991" cy="440524"/>
          </a:xfrm>
          <a:prstGeom prst="rect">
            <a:avLst/>
          </a:prstGeom>
        </p:spPr>
        <p:txBody>
          <a:bodyPr anchor="t">
            <a:noAutofit/>
          </a:bodyPr>
          <a:lstStyle>
            <a:lvl1pPr marL="0" indent="0" algn="l">
              <a:lnSpc>
                <a:spcPct val="100000"/>
              </a:lnSpc>
              <a:buNone/>
              <a:defRPr sz="2400" b="1"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NOME E ÚLTIMO SOBRENOME</a:t>
            </a:r>
          </a:p>
        </p:txBody>
      </p:sp>
      <p:sp>
        <p:nvSpPr>
          <p:cNvPr id="18" name="Text Placeholder 8">
            <a:extLst>
              <a:ext uri="{FF2B5EF4-FFF2-40B4-BE49-F238E27FC236}">
                <a16:creationId xmlns:a16="http://schemas.microsoft.com/office/drawing/2014/main" xmlns="" id="{E206C24C-A1B4-584A-9EE5-833BE5CE2F68}"/>
              </a:ext>
            </a:extLst>
          </p:cNvPr>
          <p:cNvSpPr>
            <a:spLocks noGrp="1"/>
          </p:cNvSpPr>
          <p:nvPr>
            <p:ph type="body" sz="quarter" idx="13" hasCustomPrompt="1"/>
          </p:nvPr>
        </p:nvSpPr>
        <p:spPr>
          <a:xfrm>
            <a:off x="2485468" y="3223456"/>
            <a:ext cx="6287991" cy="483963"/>
          </a:xfrm>
          <a:prstGeom prst="rect">
            <a:avLst/>
          </a:prstGeom>
        </p:spPr>
        <p:txBody>
          <a:bodyPr anchor="t">
            <a:noAutofit/>
          </a:bodyPr>
          <a:lstStyle>
            <a:lvl1pPr marL="0" marR="0" indent="0" algn="l" defTabSz="725531" rtl="0" eaLnBrk="1" fontAlgn="auto" latinLnBrk="0" hangingPunct="1">
              <a:lnSpc>
                <a:spcPct val="100000"/>
              </a:lnSpc>
              <a:spcBef>
                <a:spcPts val="52"/>
              </a:spcBef>
              <a:spcAft>
                <a:spcPts val="600"/>
              </a:spcAft>
              <a:buClrTx/>
              <a:buSzTx/>
              <a:buFont typeface="+mj-lt"/>
              <a:buNone/>
              <a:tabLst/>
              <a:defRPr sz="2400" b="0" i="0" baseline="0">
                <a:solidFill>
                  <a:schemeClr val="bg2"/>
                </a:solidFill>
                <a:latin typeface="Lato" panose="020F0502020204030203" pitchFamily="34" charset="77"/>
                <a:ea typeface="Lato" panose="020F0502020204030203" pitchFamily="34" charset="77"/>
                <a:cs typeface="Arial Narrow" charset="0"/>
              </a:defRPr>
            </a:lvl1pPr>
          </a:lstStyle>
          <a:p>
            <a:pPr lvl="0"/>
            <a:r>
              <a:rPr lang="en-US" dirty="0" err="1"/>
              <a:t>Área</a:t>
            </a:r>
            <a:r>
              <a:rPr lang="en-US" dirty="0"/>
              <a:t> de </a:t>
            </a:r>
            <a:r>
              <a:rPr lang="en-US" dirty="0" err="1"/>
              <a:t>atuação</a:t>
            </a:r>
            <a:endParaRPr lang="en-US" dirty="0"/>
          </a:p>
        </p:txBody>
      </p:sp>
      <p:sp>
        <p:nvSpPr>
          <p:cNvPr id="19" name="Text Placeholder 8">
            <a:extLst>
              <a:ext uri="{FF2B5EF4-FFF2-40B4-BE49-F238E27FC236}">
                <a16:creationId xmlns:a16="http://schemas.microsoft.com/office/drawing/2014/main" xmlns="" id="{F09307F7-602A-8E46-8E64-198AA6F423CB}"/>
              </a:ext>
            </a:extLst>
          </p:cNvPr>
          <p:cNvSpPr>
            <a:spLocks noGrp="1"/>
          </p:cNvSpPr>
          <p:nvPr>
            <p:ph type="body" sz="quarter" idx="14" hasCustomPrompt="1"/>
          </p:nvPr>
        </p:nvSpPr>
        <p:spPr>
          <a:xfrm>
            <a:off x="2485468" y="3842021"/>
            <a:ext cx="6287991" cy="483963"/>
          </a:xfrm>
          <a:prstGeom prst="rect">
            <a:avLst/>
          </a:prstGeom>
        </p:spPr>
        <p:txBody>
          <a:bodyPr anchor="t">
            <a:noAutofit/>
          </a:bodyPr>
          <a:lstStyle>
            <a:lvl1pPr marL="0" marR="0" indent="0" algn="l" defTabSz="725531" rtl="0" eaLnBrk="1" fontAlgn="auto" latinLnBrk="0" hangingPunct="1">
              <a:lnSpc>
                <a:spcPct val="100000"/>
              </a:lnSpc>
              <a:spcBef>
                <a:spcPts val="52"/>
              </a:spcBef>
              <a:spcAft>
                <a:spcPts val="600"/>
              </a:spcAft>
              <a:buClrTx/>
              <a:buSzTx/>
              <a:buFont typeface="+mj-lt"/>
              <a:buNone/>
              <a:tabLst/>
              <a:defRPr sz="2400" b="0" i="0" baseline="0">
                <a:solidFill>
                  <a:schemeClr val="bg2"/>
                </a:solidFill>
                <a:latin typeface="Lato" panose="020F0502020204030203" pitchFamily="34" charset="77"/>
                <a:ea typeface="Lato" panose="020F0502020204030203" pitchFamily="34" charset="77"/>
                <a:cs typeface="Arial Narrow" charset="0"/>
              </a:defRPr>
            </a:lvl1pPr>
          </a:lstStyle>
          <a:p>
            <a:pPr lvl="0"/>
            <a:r>
              <a:rPr lang="en-US" dirty="0"/>
              <a:t>Contato telefônico</a:t>
            </a:r>
          </a:p>
        </p:txBody>
      </p:sp>
      <p:sp>
        <p:nvSpPr>
          <p:cNvPr id="20" name="Text Placeholder 8">
            <a:extLst>
              <a:ext uri="{FF2B5EF4-FFF2-40B4-BE49-F238E27FC236}">
                <a16:creationId xmlns:a16="http://schemas.microsoft.com/office/drawing/2014/main" xmlns="" id="{ACC8E08F-1D0F-8C45-883D-013D903EB37C}"/>
              </a:ext>
            </a:extLst>
          </p:cNvPr>
          <p:cNvSpPr>
            <a:spLocks noGrp="1"/>
          </p:cNvSpPr>
          <p:nvPr>
            <p:ph type="body" sz="quarter" idx="15" hasCustomPrompt="1"/>
          </p:nvPr>
        </p:nvSpPr>
        <p:spPr>
          <a:xfrm>
            <a:off x="2485468" y="4460586"/>
            <a:ext cx="6287991" cy="483963"/>
          </a:xfrm>
          <a:prstGeom prst="rect">
            <a:avLst/>
          </a:prstGeom>
        </p:spPr>
        <p:txBody>
          <a:bodyPr anchor="t">
            <a:noAutofit/>
          </a:bodyPr>
          <a:lstStyle>
            <a:lvl1pPr marL="0" marR="0" indent="0" algn="l" defTabSz="725531" rtl="0" eaLnBrk="1" fontAlgn="auto" latinLnBrk="0" hangingPunct="1">
              <a:lnSpc>
                <a:spcPct val="100000"/>
              </a:lnSpc>
              <a:spcBef>
                <a:spcPts val="52"/>
              </a:spcBef>
              <a:spcAft>
                <a:spcPts val="600"/>
              </a:spcAft>
              <a:buClrTx/>
              <a:buSzTx/>
              <a:buFont typeface="+mj-lt"/>
              <a:buNone/>
              <a:tabLst/>
              <a:defRPr sz="2400" b="0" i="0" baseline="0">
                <a:solidFill>
                  <a:schemeClr val="bg2"/>
                </a:solidFill>
                <a:latin typeface="Lato" panose="020F0502020204030203" pitchFamily="34" charset="77"/>
                <a:ea typeface="Lato" panose="020F0502020204030203" pitchFamily="34" charset="77"/>
                <a:cs typeface="Arial Narrow" charset="0"/>
              </a:defRPr>
            </a:lvl1pPr>
          </a:lstStyle>
          <a:p>
            <a:pPr lvl="0"/>
            <a:r>
              <a:rPr lang="en-US" dirty="0"/>
              <a:t>E-mail@totvs.com.br</a:t>
            </a:r>
          </a:p>
        </p:txBody>
      </p:sp>
      <p:sp>
        <p:nvSpPr>
          <p:cNvPr id="21" name="Text Placeholder 3">
            <a:extLst>
              <a:ext uri="{FF2B5EF4-FFF2-40B4-BE49-F238E27FC236}">
                <a16:creationId xmlns:a16="http://schemas.microsoft.com/office/drawing/2014/main" xmlns="" id="{988AB966-FF0A-6E43-BD2F-392942FB8E55}"/>
              </a:ext>
            </a:extLst>
          </p:cNvPr>
          <p:cNvSpPr>
            <a:spLocks noGrp="1"/>
          </p:cNvSpPr>
          <p:nvPr>
            <p:ph type="body" sz="quarter" idx="16" hasCustomPrompt="1"/>
          </p:nvPr>
        </p:nvSpPr>
        <p:spPr>
          <a:xfrm>
            <a:off x="9522887" y="5290560"/>
            <a:ext cx="5347356" cy="397546"/>
          </a:xfrm>
          <a:prstGeom prst="rect">
            <a:avLst/>
          </a:prstGeom>
        </p:spPr>
        <p:txBody>
          <a:bodyPr/>
          <a:lstStyle>
            <a:lvl1pPr marL="0" indent="0">
              <a:buNone/>
              <a:defRPr sz="2000" b="1" i="0">
                <a:solidFill>
                  <a:srgbClr val="FFFFFF"/>
                </a:solidFill>
                <a:latin typeface="Lato Black" panose="020F0502020204030203" pitchFamily="34" charset="77"/>
                <a:ea typeface="Lato Black" panose="020F0502020204030203" pitchFamily="34" charset="77"/>
                <a:cs typeface="Arial Narrow" charset="0"/>
              </a:defRPr>
            </a:lvl1pPr>
          </a:lstStyle>
          <a:p>
            <a:pPr lvl="0"/>
            <a:r>
              <a:rPr lang="pt-BR"/>
              <a:t>Tecnologia + Conhecimento são nosso DNA.</a:t>
            </a:r>
          </a:p>
        </p:txBody>
      </p:sp>
      <p:sp>
        <p:nvSpPr>
          <p:cNvPr id="22" name="Text Placeholder 3">
            <a:extLst>
              <a:ext uri="{FF2B5EF4-FFF2-40B4-BE49-F238E27FC236}">
                <a16:creationId xmlns:a16="http://schemas.microsoft.com/office/drawing/2014/main" xmlns="" id="{BC5B7798-87C0-A047-BEB6-F6BD740C4835}"/>
              </a:ext>
            </a:extLst>
          </p:cNvPr>
          <p:cNvSpPr>
            <a:spLocks noGrp="1"/>
          </p:cNvSpPr>
          <p:nvPr>
            <p:ph type="body" sz="quarter" idx="17" hasCustomPrompt="1"/>
          </p:nvPr>
        </p:nvSpPr>
        <p:spPr>
          <a:xfrm>
            <a:off x="9522887" y="7191603"/>
            <a:ext cx="5207619" cy="435354"/>
          </a:xfrm>
          <a:prstGeom prst="rect">
            <a:avLst/>
          </a:prstGeom>
        </p:spPr>
        <p:txBody>
          <a:bodyPr/>
          <a:lstStyle>
            <a:lvl1pPr marL="0" indent="0">
              <a:buNone/>
              <a:defRPr sz="2400" b="1" i="0">
                <a:solidFill>
                  <a:schemeClr val="accent5"/>
                </a:solidFill>
                <a:latin typeface="Lato Black" panose="020F0502020204030203" pitchFamily="34" charset="77"/>
                <a:ea typeface="Lato Black" panose="020F0502020204030203" pitchFamily="34" charset="77"/>
                <a:cs typeface="Arial Narrow" charset="0"/>
              </a:defRPr>
            </a:lvl1pPr>
          </a:lstStyle>
          <a:p>
            <a:pPr lvl="0"/>
            <a:r>
              <a:rPr lang="pt-BR"/>
              <a:t>#SOMOSTOTVERS</a:t>
            </a:r>
          </a:p>
        </p:txBody>
      </p:sp>
      <p:sp>
        <p:nvSpPr>
          <p:cNvPr id="24" name="Text Placeholder 3">
            <a:extLst>
              <a:ext uri="{FF2B5EF4-FFF2-40B4-BE49-F238E27FC236}">
                <a16:creationId xmlns:a16="http://schemas.microsoft.com/office/drawing/2014/main" xmlns="" id="{09AAA2EE-29A6-7E4F-ACE5-6B8881F4D819}"/>
              </a:ext>
            </a:extLst>
          </p:cNvPr>
          <p:cNvSpPr>
            <a:spLocks noGrp="1"/>
          </p:cNvSpPr>
          <p:nvPr>
            <p:ph type="body" sz="quarter" idx="19" hasCustomPrompt="1"/>
          </p:nvPr>
        </p:nvSpPr>
        <p:spPr>
          <a:xfrm>
            <a:off x="9522887" y="5731380"/>
            <a:ext cx="5347356" cy="397546"/>
          </a:xfrm>
          <a:prstGeom prst="rect">
            <a:avLst/>
          </a:prstGeom>
        </p:spPr>
        <p:txBody>
          <a:bodyPr/>
          <a:lstStyle>
            <a:lvl1pPr marL="0" indent="0">
              <a:buNone/>
              <a:defRPr sz="2000" b="1" i="0">
                <a:solidFill>
                  <a:srgbClr val="FFFFFF"/>
                </a:solidFill>
                <a:latin typeface="Lato Black" panose="020F0502020204030203" pitchFamily="34" charset="77"/>
                <a:ea typeface="Lato Black" panose="020F0502020204030203" pitchFamily="34" charset="77"/>
                <a:cs typeface="Arial Narrow" charset="0"/>
              </a:defRPr>
            </a:lvl1pPr>
          </a:lstStyle>
          <a:p>
            <a:pPr lvl="0"/>
            <a:r>
              <a:rPr lang="pt-BR"/>
              <a:t>O sucesso do cliente é o nosso sucesso.</a:t>
            </a:r>
          </a:p>
        </p:txBody>
      </p:sp>
      <p:sp>
        <p:nvSpPr>
          <p:cNvPr id="25" name="Text Placeholder 3">
            <a:extLst>
              <a:ext uri="{FF2B5EF4-FFF2-40B4-BE49-F238E27FC236}">
                <a16:creationId xmlns:a16="http://schemas.microsoft.com/office/drawing/2014/main" xmlns="" id="{7E9CD43A-3CDA-9544-9527-CC6023E70A71}"/>
              </a:ext>
            </a:extLst>
          </p:cNvPr>
          <p:cNvSpPr>
            <a:spLocks noGrp="1"/>
          </p:cNvSpPr>
          <p:nvPr>
            <p:ph type="body" sz="quarter" idx="20" hasCustomPrompt="1"/>
          </p:nvPr>
        </p:nvSpPr>
        <p:spPr>
          <a:xfrm>
            <a:off x="9522887" y="6172200"/>
            <a:ext cx="5347356" cy="397546"/>
          </a:xfrm>
          <a:prstGeom prst="rect">
            <a:avLst/>
          </a:prstGeom>
        </p:spPr>
        <p:txBody>
          <a:bodyPr/>
          <a:lstStyle>
            <a:lvl1pPr marL="0" indent="0">
              <a:buNone/>
              <a:defRPr sz="2000" b="1" i="0">
                <a:solidFill>
                  <a:srgbClr val="FFFFFF"/>
                </a:solidFill>
                <a:latin typeface="Lato Black" panose="020F0502020204030203" pitchFamily="34" charset="77"/>
                <a:ea typeface="Lato Black" panose="020F0502020204030203" pitchFamily="34" charset="77"/>
                <a:cs typeface="Arial Narrow" charset="0"/>
              </a:defRPr>
            </a:lvl1pPr>
          </a:lstStyle>
          <a:p>
            <a:pPr lvl="0"/>
            <a:r>
              <a:rPr lang="pt-BR"/>
              <a:t>Valorizamos gente boa que é boa gente.</a:t>
            </a:r>
          </a:p>
        </p:txBody>
      </p:sp>
      <p:grpSp>
        <p:nvGrpSpPr>
          <p:cNvPr id="26" name="Group 25">
            <a:extLst>
              <a:ext uri="{FF2B5EF4-FFF2-40B4-BE49-F238E27FC236}">
                <a16:creationId xmlns:a16="http://schemas.microsoft.com/office/drawing/2014/main" xmlns="" id="{86BAA51E-57D2-E94E-8B16-6A3BC6D596D2}"/>
              </a:ext>
            </a:extLst>
          </p:cNvPr>
          <p:cNvGrpSpPr/>
          <p:nvPr userDrawn="1"/>
        </p:nvGrpSpPr>
        <p:grpSpPr>
          <a:xfrm>
            <a:off x="1232763" y="7145854"/>
            <a:ext cx="4949195" cy="1089835"/>
            <a:chOff x="1786771" y="6857118"/>
            <a:chExt cx="4760989" cy="1048391"/>
          </a:xfrm>
        </p:grpSpPr>
        <p:grpSp>
          <p:nvGrpSpPr>
            <p:cNvPr id="27" name="Group 26">
              <a:extLst>
                <a:ext uri="{FF2B5EF4-FFF2-40B4-BE49-F238E27FC236}">
                  <a16:creationId xmlns:a16="http://schemas.microsoft.com/office/drawing/2014/main" xmlns="" id="{A3C79164-35AE-A740-9DEA-FB855BA830B2}"/>
                </a:ext>
              </a:extLst>
            </p:cNvPr>
            <p:cNvGrpSpPr/>
            <p:nvPr userDrawn="1"/>
          </p:nvGrpSpPr>
          <p:grpSpPr>
            <a:xfrm>
              <a:off x="1786771" y="6865413"/>
              <a:ext cx="1721247" cy="523073"/>
              <a:chOff x="1786771" y="6761198"/>
              <a:chExt cx="1721247" cy="523073"/>
            </a:xfrm>
          </p:grpSpPr>
          <p:pic>
            <p:nvPicPr>
              <p:cNvPr id="37" name="Picture 36" descr="icone_face.png">
                <a:extLst>
                  <a:ext uri="{FF2B5EF4-FFF2-40B4-BE49-F238E27FC236}">
                    <a16:creationId xmlns:a16="http://schemas.microsoft.com/office/drawing/2014/main" xmlns="" id="{22FCB6EE-BF10-E34F-BDEB-CB1EF4220FF7}"/>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500"/>
                        </a14:imgEffect>
                        <a14:imgEffect>
                          <a14:saturation sat="270000"/>
                        </a14:imgEffect>
                        <a14:imgEffect>
                          <a14:brightnessContrast bright="-75000" contrast="12000"/>
                        </a14:imgEffect>
                      </a14:imgLayer>
                    </a14:imgProps>
                  </a:ext>
                  <a:ext uri="{28A0092B-C50C-407E-A947-70E740481C1C}">
                    <a14:useLocalDpi xmlns:a14="http://schemas.microsoft.com/office/drawing/2010/main" val="0"/>
                  </a:ext>
                </a:extLst>
              </a:blip>
              <a:stretch>
                <a:fillRect/>
              </a:stretch>
            </p:blipFill>
            <p:spPr>
              <a:xfrm>
                <a:off x="1786771" y="6841880"/>
                <a:ext cx="297150" cy="297150"/>
              </a:xfrm>
              <a:prstGeom prst="rect">
                <a:avLst/>
              </a:prstGeom>
            </p:spPr>
          </p:pic>
          <p:sp>
            <p:nvSpPr>
              <p:cNvPr id="38" name="TextBox 37">
                <a:extLst>
                  <a:ext uri="{FF2B5EF4-FFF2-40B4-BE49-F238E27FC236}">
                    <a16:creationId xmlns:a16="http://schemas.microsoft.com/office/drawing/2014/main" xmlns="" id="{D13ED939-A49D-9D45-8A28-F8434D20D529}"/>
                  </a:ext>
                </a:extLst>
              </p:cNvPr>
              <p:cNvSpPr txBox="1"/>
              <p:nvPr userDrawn="1"/>
            </p:nvSpPr>
            <p:spPr>
              <a:xfrm>
                <a:off x="2097368" y="6761198"/>
                <a:ext cx="1410650" cy="523073"/>
              </a:xfrm>
              <a:prstGeom prst="rect">
                <a:avLst/>
              </a:prstGeom>
            </p:spPr>
            <p:txBody>
              <a:bodyPr wrap="square" rtlCol="0">
                <a:normAutofit fontScale="92500"/>
              </a:bodyPr>
              <a:lstStyle/>
              <a:p>
                <a:pPr>
                  <a:lnSpc>
                    <a:spcPct val="100000"/>
                  </a:lnSpc>
                </a:pPr>
                <a:r>
                  <a:rPr lang="pt-BR" sz="2400" b="0" i="0">
                    <a:solidFill>
                      <a:schemeClr val="bg2"/>
                    </a:solidFill>
                    <a:latin typeface="Lato" panose="020F0502020204030203" pitchFamily="34" charset="77"/>
                    <a:ea typeface="Arial Narrow" charset="0"/>
                    <a:cs typeface="Arial Narrow" charset="0"/>
                  </a:rPr>
                  <a:t>totvs.com</a:t>
                </a:r>
              </a:p>
            </p:txBody>
          </p:sp>
        </p:grpSp>
        <p:grpSp>
          <p:nvGrpSpPr>
            <p:cNvPr id="28" name="Group 27">
              <a:extLst>
                <a:ext uri="{FF2B5EF4-FFF2-40B4-BE49-F238E27FC236}">
                  <a16:creationId xmlns:a16="http://schemas.microsoft.com/office/drawing/2014/main" xmlns="" id="{971ABA4C-3CF6-B84D-8116-59061674AD4A}"/>
                </a:ext>
              </a:extLst>
            </p:cNvPr>
            <p:cNvGrpSpPr/>
            <p:nvPr userDrawn="1"/>
          </p:nvGrpSpPr>
          <p:grpSpPr>
            <a:xfrm>
              <a:off x="1794077" y="7382436"/>
              <a:ext cx="1507385" cy="523073"/>
              <a:chOff x="3443257" y="6761198"/>
              <a:chExt cx="1507385" cy="523073"/>
            </a:xfrm>
          </p:grpSpPr>
          <p:pic>
            <p:nvPicPr>
              <p:cNvPr id="35" name="Picture 34">
                <a:extLst>
                  <a:ext uri="{FF2B5EF4-FFF2-40B4-BE49-F238E27FC236}">
                    <a16:creationId xmlns:a16="http://schemas.microsoft.com/office/drawing/2014/main" xmlns="" id="{876B09B6-26C2-1D45-8B85-4561EDF6AC70}"/>
                  </a:ext>
                </a:extLst>
              </p:cNvPr>
              <p:cNvPicPr>
                <a:picLocks noChangeAspect="1"/>
              </p:cNvPicPr>
              <p:nvPr userDrawn="1"/>
            </p:nvPicPr>
            <p:blipFill>
              <a:blip r:embed="rId6">
                <a:extLst>
                  <a:ext uri="{BEBA8EAE-BF5A-486C-A8C5-ECC9F3942E4B}">
                    <a14:imgProps xmlns:a14="http://schemas.microsoft.com/office/drawing/2010/main">
                      <a14:imgLayer r:embed="rId7">
                        <a14:imgEffect>
                          <a14:colorTemperature colorTemp="11500"/>
                        </a14:imgEffect>
                        <a14:imgEffect>
                          <a14:saturation sat="270000"/>
                        </a14:imgEffect>
                        <a14:imgEffect>
                          <a14:brightnessContrast bright="-75000" contrast="12000"/>
                        </a14:imgEffect>
                      </a14:imgLayer>
                    </a14:imgProps>
                  </a:ext>
                  <a:ext uri="{28A0092B-C50C-407E-A947-70E740481C1C}">
                    <a14:useLocalDpi xmlns:a14="http://schemas.microsoft.com/office/drawing/2010/main" val="0"/>
                  </a:ext>
                </a:extLst>
              </a:blip>
              <a:stretch>
                <a:fillRect/>
              </a:stretch>
            </p:blipFill>
            <p:spPr>
              <a:xfrm>
                <a:off x="3443257" y="6841880"/>
                <a:ext cx="297150" cy="297150"/>
              </a:xfrm>
              <a:prstGeom prst="rect">
                <a:avLst/>
              </a:prstGeom>
            </p:spPr>
          </p:pic>
          <p:sp>
            <p:nvSpPr>
              <p:cNvPr id="36" name="TextBox 35">
                <a:extLst>
                  <a:ext uri="{FF2B5EF4-FFF2-40B4-BE49-F238E27FC236}">
                    <a16:creationId xmlns:a16="http://schemas.microsoft.com/office/drawing/2014/main" xmlns="" id="{F93A76A7-BB44-E44B-B9E8-2D25AA7DE9D6}"/>
                  </a:ext>
                </a:extLst>
              </p:cNvPr>
              <p:cNvSpPr txBox="1"/>
              <p:nvPr userDrawn="1"/>
            </p:nvSpPr>
            <p:spPr>
              <a:xfrm>
                <a:off x="3753854" y="6761198"/>
                <a:ext cx="1196788" cy="523073"/>
              </a:xfrm>
              <a:prstGeom prst="rect">
                <a:avLst/>
              </a:prstGeom>
            </p:spPr>
            <p:txBody>
              <a:bodyPr wrap="square" rtlCol="0">
                <a:normAutofit/>
              </a:bodyPr>
              <a:lstStyle/>
              <a:p>
                <a:pPr>
                  <a:lnSpc>
                    <a:spcPct val="100000"/>
                  </a:lnSpc>
                </a:pPr>
                <a:r>
                  <a:rPr lang="pt-BR" sz="2400" b="0" i="0">
                    <a:solidFill>
                      <a:schemeClr val="bg2"/>
                    </a:solidFill>
                    <a:latin typeface="Lato" panose="020F0502020204030203" pitchFamily="34" charset="77"/>
                    <a:ea typeface="Arial Narrow" charset="0"/>
                    <a:cs typeface="Arial Narrow" charset="0"/>
                  </a:rPr>
                  <a:t>@totvs</a:t>
                </a:r>
              </a:p>
            </p:txBody>
          </p:sp>
        </p:grpSp>
        <p:grpSp>
          <p:nvGrpSpPr>
            <p:cNvPr id="29" name="Group 28">
              <a:extLst>
                <a:ext uri="{FF2B5EF4-FFF2-40B4-BE49-F238E27FC236}">
                  <a16:creationId xmlns:a16="http://schemas.microsoft.com/office/drawing/2014/main" xmlns="" id="{A02F3F2E-C158-DA4C-9B2F-D37D455E8D87}"/>
                </a:ext>
              </a:extLst>
            </p:cNvPr>
            <p:cNvGrpSpPr/>
            <p:nvPr userDrawn="1"/>
          </p:nvGrpSpPr>
          <p:grpSpPr>
            <a:xfrm>
              <a:off x="3816320" y="6857118"/>
              <a:ext cx="2731440" cy="523073"/>
              <a:chOff x="1786771" y="7777125"/>
              <a:chExt cx="2731440" cy="523073"/>
            </a:xfrm>
          </p:grpSpPr>
          <p:pic>
            <p:nvPicPr>
              <p:cNvPr id="33" name="Picture 32">
                <a:extLst>
                  <a:ext uri="{FF2B5EF4-FFF2-40B4-BE49-F238E27FC236}">
                    <a16:creationId xmlns:a16="http://schemas.microsoft.com/office/drawing/2014/main" xmlns="" id="{B75F141A-C40F-DC44-B388-CCBA4249DB87}"/>
                  </a:ext>
                </a:extLst>
              </p:cNvPr>
              <p:cNvPicPr>
                <a:picLocks noChangeAspect="1"/>
              </p:cNvPicPr>
              <p:nvPr userDrawn="1"/>
            </p:nvPicPr>
            <p:blipFill>
              <a:blip r:embed="rId8">
                <a:extLst>
                  <a:ext uri="{BEBA8EAE-BF5A-486C-A8C5-ECC9F3942E4B}">
                    <a14:imgProps xmlns:a14="http://schemas.microsoft.com/office/drawing/2010/main">
                      <a14:imgLayer r:embed="rId9">
                        <a14:imgEffect>
                          <a14:colorTemperature colorTemp="11500"/>
                        </a14:imgEffect>
                        <a14:imgEffect>
                          <a14:brightnessContrast bright="-75000" contrast="12000"/>
                        </a14:imgEffect>
                      </a14:imgLayer>
                    </a14:imgProps>
                  </a:ext>
                  <a:ext uri="{28A0092B-C50C-407E-A947-70E740481C1C}">
                    <a14:useLocalDpi xmlns:a14="http://schemas.microsoft.com/office/drawing/2010/main" val="0"/>
                  </a:ext>
                </a:extLst>
              </a:blip>
              <a:stretch>
                <a:fillRect/>
              </a:stretch>
            </p:blipFill>
            <p:spPr>
              <a:xfrm>
                <a:off x="1786771" y="7878104"/>
                <a:ext cx="297150" cy="297150"/>
              </a:xfrm>
              <a:prstGeom prst="rect">
                <a:avLst/>
              </a:prstGeom>
            </p:spPr>
          </p:pic>
          <p:sp>
            <p:nvSpPr>
              <p:cNvPr id="34" name="TextBox 33">
                <a:extLst>
                  <a:ext uri="{FF2B5EF4-FFF2-40B4-BE49-F238E27FC236}">
                    <a16:creationId xmlns:a16="http://schemas.microsoft.com/office/drawing/2014/main" xmlns="" id="{ABA633FE-A61C-A94D-8ADD-6AE2BE127BB6}"/>
                  </a:ext>
                </a:extLst>
              </p:cNvPr>
              <p:cNvSpPr txBox="1"/>
              <p:nvPr userDrawn="1"/>
            </p:nvSpPr>
            <p:spPr>
              <a:xfrm>
                <a:off x="2102802" y="7777125"/>
                <a:ext cx="2415409" cy="523073"/>
              </a:xfrm>
              <a:prstGeom prst="rect">
                <a:avLst/>
              </a:prstGeom>
            </p:spPr>
            <p:txBody>
              <a:bodyPr wrap="square" rtlCol="0">
                <a:normAutofit/>
              </a:bodyPr>
              <a:lstStyle/>
              <a:p>
                <a:pPr>
                  <a:lnSpc>
                    <a:spcPct val="100000"/>
                  </a:lnSpc>
                </a:pPr>
                <a:r>
                  <a:rPr lang="pt-BR" sz="2400" b="0" i="0">
                    <a:solidFill>
                      <a:schemeClr val="bg2"/>
                    </a:solidFill>
                    <a:latin typeface="Lato" panose="020F0502020204030203" pitchFamily="34" charset="77"/>
                    <a:ea typeface="Arial Narrow" charset="0"/>
                    <a:cs typeface="Arial Narrow" charset="0"/>
                  </a:rPr>
                  <a:t>company/totvs</a:t>
                </a:r>
              </a:p>
            </p:txBody>
          </p:sp>
        </p:grpSp>
        <p:grpSp>
          <p:nvGrpSpPr>
            <p:cNvPr id="30" name="Group 29">
              <a:extLst>
                <a:ext uri="{FF2B5EF4-FFF2-40B4-BE49-F238E27FC236}">
                  <a16:creationId xmlns:a16="http://schemas.microsoft.com/office/drawing/2014/main" xmlns="" id="{EDA68A44-0441-B943-8D32-19C875123D57}"/>
                </a:ext>
              </a:extLst>
            </p:cNvPr>
            <p:cNvGrpSpPr/>
            <p:nvPr userDrawn="1"/>
          </p:nvGrpSpPr>
          <p:grpSpPr>
            <a:xfrm>
              <a:off x="3835201" y="7374141"/>
              <a:ext cx="2712559" cy="523073"/>
              <a:chOff x="1805652" y="8294148"/>
              <a:chExt cx="2712559" cy="523073"/>
            </a:xfrm>
          </p:grpSpPr>
          <p:pic>
            <p:nvPicPr>
              <p:cNvPr id="31" name="Picture 30">
                <a:extLst>
                  <a:ext uri="{FF2B5EF4-FFF2-40B4-BE49-F238E27FC236}">
                    <a16:creationId xmlns:a16="http://schemas.microsoft.com/office/drawing/2014/main" xmlns="" id="{5CB7359C-56FA-3541-A42A-9D752848B062}"/>
                  </a:ext>
                </a:extLst>
              </p:cNvPr>
              <p:cNvPicPr>
                <a:picLocks noChangeAspect="1"/>
              </p:cNvPicPr>
              <p:nvPr userDrawn="1"/>
            </p:nvPicPr>
            <p:blipFill rotWithShape="1">
              <a:blip r:embed="rId10">
                <a:extLst>
                  <a:ext uri="{BEBA8EAE-BF5A-486C-A8C5-ECC9F3942E4B}">
                    <a14:imgProps xmlns:a14="http://schemas.microsoft.com/office/drawing/2010/main">
                      <a14:imgLayer r:embed="rId11">
                        <a14:imgEffect>
                          <a14:colorTemperature colorTemp="11500"/>
                        </a14:imgEffect>
                        <a14:imgEffect>
                          <a14:saturation sat="270000"/>
                        </a14:imgEffect>
                        <a14:imgEffect>
                          <a14:brightnessContrast bright="-75000" contrast="12000"/>
                        </a14:imgEffect>
                      </a14:imgLayer>
                    </a14:imgProps>
                  </a:ext>
                  <a:ext uri="{28A0092B-C50C-407E-A947-70E740481C1C}">
                    <a14:useLocalDpi xmlns:a14="http://schemas.microsoft.com/office/drawing/2010/main" val="0"/>
                  </a:ext>
                </a:extLst>
              </a:blip>
              <a:srcRect l="17082" t="17082" r="17082" b="17082"/>
              <a:stretch/>
            </p:blipFill>
            <p:spPr>
              <a:xfrm>
                <a:off x="1805652" y="8395127"/>
                <a:ext cx="297150" cy="297150"/>
              </a:xfrm>
              <a:prstGeom prst="rect">
                <a:avLst/>
              </a:prstGeom>
            </p:spPr>
          </p:pic>
          <p:sp>
            <p:nvSpPr>
              <p:cNvPr id="32" name="TextBox 31">
                <a:extLst>
                  <a:ext uri="{FF2B5EF4-FFF2-40B4-BE49-F238E27FC236}">
                    <a16:creationId xmlns:a16="http://schemas.microsoft.com/office/drawing/2014/main" xmlns="" id="{0A0A10C4-2686-254D-9909-DBB40CD98FBC}"/>
                  </a:ext>
                </a:extLst>
              </p:cNvPr>
              <p:cNvSpPr txBox="1"/>
              <p:nvPr userDrawn="1"/>
            </p:nvSpPr>
            <p:spPr>
              <a:xfrm>
                <a:off x="2102802" y="8294148"/>
                <a:ext cx="2415409" cy="523073"/>
              </a:xfrm>
              <a:prstGeom prst="rect">
                <a:avLst/>
              </a:prstGeom>
            </p:spPr>
            <p:txBody>
              <a:bodyPr wrap="square" rtlCol="0">
                <a:normAutofit/>
              </a:bodyPr>
              <a:lstStyle/>
              <a:p>
                <a:pPr>
                  <a:lnSpc>
                    <a:spcPct val="100000"/>
                  </a:lnSpc>
                </a:pPr>
                <a:r>
                  <a:rPr lang="pt-BR" sz="2400" b="0" i="0">
                    <a:solidFill>
                      <a:schemeClr val="bg2"/>
                    </a:solidFill>
                    <a:latin typeface="Lato" panose="020F0502020204030203" pitchFamily="34" charset="77"/>
                    <a:ea typeface="Arial Narrow" charset="0"/>
                    <a:cs typeface="Arial Narrow" charset="0"/>
                  </a:rPr>
                  <a:t>fluig.com</a:t>
                </a:r>
              </a:p>
            </p:txBody>
          </p:sp>
        </p:grpSp>
      </p:grpSp>
    </p:spTree>
    <p:extLst>
      <p:ext uri="{BB962C8B-B14F-4D97-AF65-F5344CB8AC3E}">
        <p14:creationId xmlns:p14="http://schemas.microsoft.com/office/powerpoint/2010/main" val="10204066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bg>
      <p:bgPr>
        <a:solidFill>
          <a:srgbClr val="FFFFFF"/>
        </a:solidFill>
        <a:effectLst/>
      </p:bgPr>
    </p:bg>
    <p:spTree>
      <p:nvGrpSpPr>
        <p:cNvPr id="1" name=""/>
        <p:cNvGrpSpPr/>
        <p:nvPr/>
      </p:nvGrpSpPr>
      <p:grpSpPr>
        <a:xfrm>
          <a:off x="0" y="0"/>
          <a:ext cx="0" cy="0"/>
          <a:chOff x="0" y="0"/>
          <a:chExt cx="0" cy="0"/>
        </a:xfrm>
      </p:grpSpPr>
      <p:sp>
        <p:nvSpPr>
          <p:cNvPr id="6" name="TextBox 5"/>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5" name="Picture Placeholder 4">
            <a:extLst>
              <a:ext uri="{FF2B5EF4-FFF2-40B4-BE49-F238E27FC236}">
                <a16:creationId xmlns:a16="http://schemas.microsoft.com/office/drawing/2014/main" xmlns="" id="{21896134-6C5E-1A42-885D-3A45A06F23B4}"/>
              </a:ext>
            </a:extLst>
          </p:cNvPr>
          <p:cNvSpPr>
            <a:spLocks noGrp="1"/>
          </p:cNvSpPr>
          <p:nvPr>
            <p:ph type="pic" sz="quarter" idx="10"/>
          </p:nvPr>
        </p:nvSpPr>
        <p:spPr>
          <a:xfrm>
            <a:off x="1124233" y="3040813"/>
            <a:ext cx="6171881" cy="3339814"/>
          </a:xfrm>
          <a:custGeom>
            <a:avLst/>
            <a:gdLst>
              <a:gd name="connsiteX0" fmla="*/ 134517 w 3423683"/>
              <a:gd name="connsiteY0" fmla="*/ 0 h 3327990"/>
              <a:gd name="connsiteX1" fmla="*/ 3423683 w 3423683"/>
              <a:gd name="connsiteY1" fmla="*/ 0 h 3327990"/>
              <a:gd name="connsiteX2" fmla="*/ 3423683 w 3423683"/>
              <a:gd name="connsiteY2" fmla="*/ 0 h 3327990"/>
              <a:gd name="connsiteX3" fmla="*/ 3423683 w 3423683"/>
              <a:gd name="connsiteY3" fmla="*/ 3193473 h 3327990"/>
              <a:gd name="connsiteX4" fmla="*/ 3289166 w 3423683"/>
              <a:gd name="connsiteY4" fmla="*/ 3327990 h 3327990"/>
              <a:gd name="connsiteX5" fmla="*/ 0 w 3423683"/>
              <a:gd name="connsiteY5" fmla="*/ 3327990 h 3327990"/>
              <a:gd name="connsiteX6" fmla="*/ 0 w 3423683"/>
              <a:gd name="connsiteY6" fmla="*/ 3327990 h 3327990"/>
              <a:gd name="connsiteX7" fmla="*/ 0 w 3423683"/>
              <a:gd name="connsiteY7" fmla="*/ 134517 h 3327990"/>
              <a:gd name="connsiteX8" fmla="*/ 134517 w 3423683"/>
              <a:gd name="connsiteY8" fmla="*/ 0 h 3327990"/>
              <a:gd name="connsiteX0" fmla="*/ 134517 w 4805915"/>
              <a:gd name="connsiteY0" fmla="*/ 0 h 3327990"/>
              <a:gd name="connsiteX1" fmla="*/ 3423683 w 4805915"/>
              <a:gd name="connsiteY1" fmla="*/ 0 h 3327990"/>
              <a:gd name="connsiteX2" fmla="*/ 4805915 w 4805915"/>
              <a:gd name="connsiteY2" fmla="*/ 21265 h 3327990"/>
              <a:gd name="connsiteX3" fmla="*/ 3423683 w 4805915"/>
              <a:gd name="connsiteY3" fmla="*/ 3193473 h 3327990"/>
              <a:gd name="connsiteX4" fmla="*/ 3289166 w 4805915"/>
              <a:gd name="connsiteY4" fmla="*/ 3327990 h 3327990"/>
              <a:gd name="connsiteX5" fmla="*/ 0 w 4805915"/>
              <a:gd name="connsiteY5" fmla="*/ 3327990 h 3327990"/>
              <a:gd name="connsiteX6" fmla="*/ 0 w 4805915"/>
              <a:gd name="connsiteY6" fmla="*/ 3327990 h 3327990"/>
              <a:gd name="connsiteX7" fmla="*/ 0 w 4805915"/>
              <a:gd name="connsiteY7" fmla="*/ 134517 h 3327990"/>
              <a:gd name="connsiteX8" fmla="*/ 134517 w 4805915"/>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23683 w 4784650"/>
              <a:gd name="connsiteY3" fmla="*/ 3193473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23683 w 4784650"/>
              <a:gd name="connsiteY3" fmla="*/ 3193473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23683 w 4784650"/>
              <a:gd name="connsiteY3" fmla="*/ 3193473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23683 w 4784650"/>
              <a:gd name="connsiteY3" fmla="*/ 3193473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44948 w 4784650"/>
              <a:gd name="connsiteY3" fmla="*/ 3177524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44948 w 4784650"/>
              <a:gd name="connsiteY3" fmla="*/ 3177524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44948 w 4784650"/>
              <a:gd name="connsiteY3" fmla="*/ 3177524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44948 w 4784650"/>
              <a:gd name="connsiteY3" fmla="*/ 3177524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56671 w 4784650"/>
              <a:gd name="connsiteY3" fmla="*/ 3181432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56671 w 4784650"/>
              <a:gd name="connsiteY3" fmla="*/ 3181432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808096"/>
              <a:gd name="connsiteY0" fmla="*/ 0 h 3327990"/>
              <a:gd name="connsiteX1" fmla="*/ 3423683 w 4808096"/>
              <a:gd name="connsiteY1" fmla="*/ 0 h 3327990"/>
              <a:gd name="connsiteX2" fmla="*/ 4808096 w 4808096"/>
              <a:gd name="connsiteY2" fmla="*/ 3908 h 3327990"/>
              <a:gd name="connsiteX3" fmla="*/ 3456671 w 4808096"/>
              <a:gd name="connsiteY3" fmla="*/ 3181432 h 3327990"/>
              <a:gd name="connsiteX4" fmla="*/ 3289166 w 4808096"/>
              <a:gd name="connsiteY4" fmla="*/ 3327990 h 3327990"/>
              <a:gd name="connsiteX5" fmla="*/ 0 w 4808096"/>
              <a:gd name="connsiteY5" fmla="*/ 3327990 h 3327990"/>
              <a:gd name="connsiteX6" fmla="*/ 0 w 4808096"/>
              <a:gd name="connsiteY6" fmla="*/ 3327990 h 3327990"/>
              <a:gd name="connsiteX7" fmla="*/ 0 w 4808096"/>
              <a:gd name="connsiteY7" fmla="*/ 134517 h 3327990"/>
              <a:gd name="connsiteX8" fmla="*/ 134517 w 4808096"/>
              <a:gd name="connsiteY8" fmla="*/ 0 h 3327990"/>
              <a:gd name="connsiteX0" fmla="*/ 134517 w 4808096"/>
              <a:gd name="connsiteY0" fmla="*/ 100 h 3328090"/>
              <a:gd name="connsiteX1" fmla="*/ 3423683 w 4808096"/>
              <a:gd name="connsiteY1" fmla="*/ 100 h 3328090"/>
              <a:gd name="connsiteX2" fmla="*/ 4808096 w 4808096"/>
              <a:gd name="connsiteY2" fmla="*/ 4008 h 3328090"/>
              <a:gd name="connsiteX3" fmla="*/ 3456671 w 4808096"/>
              <a:gd name="connsiteY3" fmla="*/ 3181532 h 3328090"/>
              <a:gd name="connsiteX4" fmla="*/ 3289166 w 4808096"/>
              <a:gd name="connsiteY4" fmla="*/ 3328090 h 3328090"/>
              <a:gd name="connsiteX5" fmla="*/ 0 w 4808096"/>
              <a:gd name="connsiteY5" fmla="*/ 3328090 h 3328090"/>
              <a:gd name="connsiteX6" fmla="*/ 0 w 4808096"/>
              <a:gd name="connsiteY6" fmla="*/ 3328090 h 3328090"/>
              <a:gd name="connsiteX7" fmla="*/ 0 w 4808096"/>
              <a:gd name="connsiteY7" fmla="*/ 134617 h 3328090"/>
              <a:gd name="connsiteX8" fmla="*/ 134517 w 4808096"/>
              <a:gd name="connsiteY8" fmla="*/ 100 h 3328090"/>
              <a:gd name="connsiteX0" fmla="*/ 134517 w 4808096"/>
              <a:gd name="connsiteY0" fmla="*/ 100 h 3339813"/>
              <a:gd name="connsiteX1" fmla="*/ 3423683 w 4808096"/>
              <a:gd name="connsiteY1" fmla="*/ 100 h 3339813"/>
              <a:gd name="connsiteX2" fmla="*/ 4808096 w 4808096"/>
              <a:gd name="connsiteY2" fmla="*/ 4008 h 3339813"/>
              <a:gd name="connsiteX3" fmla="*/ 3456671 w 4808096"/>
              <a:gd name="connsiteY3" fmla="*/ 3181532 h 3339813"/>
              <a:gd name="connsiteX4" fmla="*/ 3289166 w 4808096"/>
              <a:gd name="connsiteY4" fmla="*/ 3339813 h 3339813"/>
              <a:gd name="connsiteX5" fmla="*/ 0 w 4808096"/>
              <a:gd name="connsiteY5" fmla="*/ 3328090 h 3339813"/>
              <a:gd name="connsiteX6" fmla="*/ 0 w 4808096"/>
              <a:gd name="connsiteY6" fmla="*/ 3328090 h 3339813"/>
              <a:gd name="connsiteX7" fmla="*/ 0 w 4808096"/>
              <a:gd name="connsiteY7" fmla="*/ 134617 h 3339813"/>
              <a:gd name="connsiteX8" fmla="*/ 134517 w 4808096"/>
              <a:gd name="connsiteY8" fmla="*/ 100 h 3339813"/>
              <a:gd name="connsiteX0" fmla="*/ 134517 w 4808096"/>
              <a:gd name="connsiteY0" fmla="*/ 100 h 3339813"/>
              <a:gd name="connsiteX1" fmla="*/ 3423683 w 4808096"/>
              <a:gd name="connsiteY1" fmla="*/ 100 h 3339813"/>
              <a:gd name="connsiteX2" fmla="*/ 4808096 w 4808096"/>
              <a:gd name="connsiteY2" fmla="*/ 4008 h 3339813"/>
              <a:gd name="connsiteX3" fmla="*/ 3456671 w 4808096"/>
              <a:gd name="connsiteY3" fmla="*/ 3181532 h 3339813"/>
              <a:gd name="connsiteX4" fmla="*/ 3289166 w 4808096"/>
              <a:gd name="connsiteY4" fmla="*/ 3339813 h 3339813"/>
              <a:gd name="connsiteX5" fmla="*/ 0 w 4808096"/>
              <a:gd name="connsiteY5" fmla="*/ 3328090 h 3339813"/>
              <a:gd name="connsiteX6" fmla="*/ 0 w 4808096"/>
              <a:gd name="connsiteY6" fmla="*/ 3328090 h 3339813"/>
              <a:gd name="connsiteX7" fmla="*/ 0 w 4808096"/>
              <a:gd name="connsiteY7" fmla="*/ 134617 h 3339813"/>
              <a:gd name="connsiteX8" fmla="*/ 134517 w 4808096"/>
              <a:gd name="connsiteY8" fmla="*/ 100 h 3339813"/>
              <a:gd name="connsiteX0" fmla="*/ 134517 w 4808096"/>
              <a:gd name="connsiteY0" fmla="*/ 100 h 3339813"/>
              <a:gd name="connsiteX1" fmla="*/ 3423683 w 4808096"/>
              <a:gd name="connsiteY1" fmla="*/ 100 h 3339813"/>
              <a:gd name="connsiteX2" fmla="*/ 4808096 w 4808096"/>
              <a:gd name="connsiteY2" fmla="*/ 4008 h 3339813"/>
              <a:gd name="connsiteX3" fmla="*/ 3456671 w 4808096"/>
              <a:gd name="connsiteY3" fmla="*/ 3181532 h 3339813"/>
              <a:gd name="connsiteX4" fmla="*/ 3289166 w 4808096"/>
              <a:gd name="connsiteY4" fmla="*/ 3339813 h 3339813"/>
              <a:gd name="connsiteX5" fmla="*/ 0 w 4808096"/>
              <a:gd name="connsiteY5" fmla="*/ 3328090 h 3339813"/>
              <a:gd name="connsiteX6" fmla="*/ 0 w 4808096"/>
              <a:gd name="connsiteY6" fmla="*/ 3328090 h 3339813"/>
              <a:gd name="connsiteX7" fmla="*/ 0 w 4808096"/>
              <a:gd name="connsiteY7" fmla="*/ 134617 h 3339813"/>
              <a:gd name="connsiteX8" fmla="*/ 134517 w 4808096"/>
              <a:gd name="connsiteY8" fmla="*/ 100 h 3339813"/>
              <a:gd name="connsiteX0" fmla="*/ 134517 w 4808096"/>
              <a:gd name="connsiteY0" fmla="*/ 100 h 3339813"/>
              <a:gd name="connsiteX1" fmla="*/ 3423683 w 4808096"/>
              <a:gd name="connsiteY1" fmla="*/ 100 h 3339813"/>
              <a:gd name="connsiteX2" fmla="*/ 4808096 w 4808096"/>
              <a:gd name="connsiteY2" fmla="*/ 4008 h 3339813"/>
              <a:gd name="connsiteX3" fmla="*/ 3456671 w 4808096"/>
              <a:gd name="connsiteY3" fmla="*/ 3181532 h 3339813"/>
              <a:gd name="connsiteX4" fmla="*/ 3289166 w 4808096"/>
              <a:gd name="connsiteY4" fmla="*/ 3339813 h 3339813"/>
              <a:gd name="connsiteX5" fmla="*/ 0 w 4808096"/>
              <a:gd name="connsiteY5" fmla="*/ 3328090 h 3339813"/>
              <a:gd name="connsiteX6" fmla="*/ 0 w 4808096"/>
              <a:gd name="connsiteY6" fmla="*/ 3328090 h 3339813"/>
              <a:gd name="connsiteX7" fmla="*/ 0 w 4808096"/>
              <a:gd name="connsiteY7" fmla="*/ 134617 h 3339813"/>
              <a:gd name="connsiteX8" fmla="*/ 134517 w 4808096"/>
              <a:gd name="connsiteY8" fmla="*/ 100 h 3339813"/>
              <a:gd name="connsiteX0" fmla="*/ 1494394 w 6167973"/>
              <a:gd name="connsiteY0" fmla="*/ 100 h 3343721"/>
              <a:gd name="connsiteX1" fmla="*/ 4783560 w 6167973"/>
              <a:gd name="connsiteY1" fmla="*/ 100 h 3343721"/>
              <a:gd name="connsiteX2" fmla="*/ 6167973 w 6167973"/>
              <a:gd name="connsiteY2" fmla="*/ 4008 h 3343721"/>
              <a:gd name="connsiteX3" fmla="*/ 4816548 w 6167973"/>
              <a:gd name="connsiteY3" fmla="*/ 3181532 h 3343721"/>
              <a:gd name="connsiteX4" fmla="*/ 4649043 w 6167973"/>
              <a:gd name="connsiteY4" fmla="*/ 3339813 h 3343721"/>
              <a:gd name="connsiteX5" fmla="*/ 1359877 w 6167973"/>
              <a:gd name="connsiteY5" fmla="*/ 3328090 h 3343721"/>
              <a:gd name="connsiteX6" fmla="*/ 0 w 6167973"/>
              <a:gd name="connsiteY6" fmla="*/ 3343721 h 3343721"/>
              <a:gd name="connsiteX7" fmla="*/ 1359877 w 6167973"/>
              <a:gd name="connsiteY7" fmla="*/ 134617 h 3343721"/>
              <a:gd name="connsiteX8" fmla="*/ 1494394 w 6167973"/>
              <a:gd name="connsiteY8" fmla="*/ 100 h 3343721"/>
              <a:gd name="connsiteX0" fmla="*/ 1443594 w 6117173"/>
              <a:gd name="connsiteY0" fmla="*/ 100 h 3339813"/>
              <a:gd name="connsiteX1" fmla="*/ 4732760 w 6117173"/>
              <a:gd name="connsiteY1" fmla="*/ 100 h 3339813"/>
              <a:gd name="connsiteX2" fmla="*/ 6117173 w 6117173"/>
              <a:gd name="connsiteY2" fmla="*/ 4008 h 3339813"/>
              <a:gd name="connsiteX3" fmla="*/ 4765748 w 6117173"/>
              <a:gd name="connsiteY3" fmla="*/ 3181532 h 3339813"/>
              <a:gd name="connsiteX4" fmla="*/ 4598243 w 6117173"/>
              <a:gd name="connsiteY4" fmla="*/ 3339813 h 3339813"/>
              <a:gd name="connsiteX5" fmla="*/ 1309077 w 6117173"/>
              <a:gd name="connsiteY5" fmla="*/ 3328090 h 3339813"/>
              <a:gd name="connsiteX6" fmla="*/ 0 w 6117173"/>
              <a:gd name="connsiteY6" fmla="*/ 3316367 h 3339813"/>
              <a:gd name="connsiteX7" fmla="*/ 1309077 w 6117173"/>
              <a:gd name="connsiteY7" fmla="*/ 134617 h 3339813"/>
              <a:gd name="connsiteX8" fmla="*/ 1443594 w 6117173"/>
              <a:gd name="connsiteY8" fmla="*/ 100 h 3339813"/>
              <a:gd name="connsiteX0" fmla="*/ 1498302 w 6171881"/>
              <a:gd name="connsiteY0" fmla="*/ 100 h 3339813"/>
              <a:gd name="connsiteX1" fmla="*/ 4787468 w 6171881"/>
              <a:gd name="connsiteY1" fmla="*/ 100 h 3339813"/>
              <a:gd name="connsiteX2" fmla="*/ 6171881 w 6171881"/>
              <a:gd name="connsiteY2" fmla="*/ 4008 h 3339813"/>
              <a:gd name="connsiteX3" fmla="*/ 4820456 w 6171881"/>
              <a:gd name="connsiteY3" fmla="*/ 3181532 h 3339813"/>
              <a:gd name="connsiteX4" fmla="*/ 4652951 w 6171881"/>
              <a:gd name="connsiteY4" fmla="*/ 3339813 h 3339813"/>
              <a:gd name="connsiteX5" fmla="*/ 1363785 w 6171881"/>
              <a:gd name="connsiteY5" fmla="*/ 3328090 h 3339813"/>
              <a:gd name="connsiteX6" fmla="*/ 0 w 6171881"/>
              <a:gd name="connsiteY6" fmla="*/ 3339813 h 3339813"/>
              <a:gd name="connsiteX7" fmla="*/ 1363785 w 6171881"/>
              <a:gd name="connsiteY7" fmla="*/ 134617 h 3339813"/>
              <a:gd name="connsiteX8" fmla="*/ 1498302 w 6171881"/>
              <a:gd name="connsiteY8" fmla="*/ 100 h 3339813"/>
              <a:gd name="connsiteX0" fmla="*/ 1498302 w 6171881"/>
              <a:gd name="connsiteY0" fmla="*/ 100 h 3339813"/>
              <a:gd name="connsiteX1" fmla="*/ 4787468 w 6171881"/>
              <a:gd name="connsiteY1" fmla="*/ 100 h 3339813"/>
              <a:gd name="connsiteX2" fmla="*/ 6171881 w 6171881"/>
              <a:gd name="connsiteY2" fmla="*/ 4008 h 3339813"/>
              <a:gd name="connsiteX3" fmla="*/ 4820456 w 6171881"/>
              <a:gd name="connsiteY3" fmla="*/ 3181532 h 3339813"/>
              <a:gd name="connsiteX4" fmla="*/ 4652951 w 6171881"/>
              <a:gd name="connsiteY4" fmla="*/ 3339813 h 3339813"/>
              <a:gd name="connsiteX5" fmla="*/ 1363785 w 6171881"/>
              <a:gd name="connsiteY5" fmla="*/ 3328090 h 3339813"/>
              <a:gd name="connsiteX6" fmla="*/ 0 w 6171881"/>
              <a:gd name="connsiteY6" fmla="*/ 3339813 h 3339813"/>
              <a:gd name="connsiteX7" fmla="*/ 1363785 w 6171881"/>
              <a:gd name="connsiteY7" fmla="*/ 134617 h 3339813"/>
              <a:gd name="connsiteX8" fmla="*/ 1498302 w 6171881"/>
              <a:gd name="connsiteY8" fmla="*/ 100 h 3339813"/>
              <a:gd name="connsiteX0" fmla="*/ 1498302 w 6171881"/>
              <a:gd name="connsiteY0" fmla="*/ 100 h 3340636"/>
              <a:gd name="connsiteX1" fmla="*/ 4787468 w 6171881"/>
              <a:gd name="connsiteY1" fmla="*/ 100 h 3340636"/>
              <a:gd name="connsiteX2" fmla="*/ 6171881 w 6171881"/>
              <a:gd name="connsiteY2" fmla="*/ 4008 h 3340636"/>
              <a:gd name="connsiteX3" fmla="*/ 4820456 w 6171881"/>
              <a:gd name="connsiteY3" fmla="*/ 3181532 h 3340636"/>
              <a:gd name="connsiteX4" fmla="*/ 4652951 w 6171881"/>
              <a:gd name="connsiteY4" fmla="*/ 3339813 h 3340636"/>
              <a:gd name="connsiteX5" fmla="*/ 1367693 w 6171881"/>
              <a:gd name="connsiteY5" fmla="*/ 3339814 h 3340636"/>
              <a:gd name="connsiteX6" fmla="*/ 0 w 6171881"/>
              <a:gd name="connsiteY6" fmla="*/ 3339813 h 3340636"/>
              <a:gd name="connsiteX7" fmla="*/ 1363785 w 6171881"/>
              <a:gd name="connsiteY7" fmla="*/ 134617 h 3340636"/>
              <a:gd name="connsiteX8" fmla="*/ 1498302 w 6171881"/>
              <a:gd name="connsiteY8" fmla="*/ 100 h 3340636"/>
              <a:gd name="connsiteX0" fmla="*/ 1498302 w 6171881"/>
              <a:gd name="connsiteY0" fmla="*/ 100 h 3340636"/>
              <a:gd name="connsiteX1" fmla="*/ 4787468 w 6171881"/>
              <a:gd name="connsiteY1" fmla="*/ 100 h 3340636"/>
              <a:gd name="connsiteX2" fmla="*/ 6171881 w 6171881"/>
              <a:gd name="connsiteY2" fmla="*/ 4008 h 3340636"/>
              <a:gd name="connsiteX3" fmla="*/ 4820456 w 6171881"/>
              <a:gd name="connsiteY3" fmla="*/ 3181532 h 3340636"/>
              <a:gd name="connsiteX4" fmla="*/ 4652951 w 6171881"/>
              <a:gd name="connsiteY4" fmla="*/ 3339813 h 3340636"/>
              <a:gd name="connsiteX5" fmla="*/ 1367693 w 6171881"/>
              <a:gd name="connsiteY5" fmla="*/ 3339814 h 3340636"/>
              <a:gd name="connsiteX6" fmla="*/ 0 w 6171881"/>
              <a:gd name="connsiteY6" fmla="*/ 3339813 h 3340636"/>
              <a:gd name="connsiteX7" fmla="*/ 1363785 w 6171881"/>
              <a:gd name="connsiteY7" fmla="*/ 134617 h 3340636"/>
              <a:gd name="connsiteX8" fmla="*/ 1498302 w 6171881"/>
              <a:gd name="connsiteY8" fmla="*/ 100 h 3340636"/>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1881" h="3339814">
                <a:moveTo>
                  <a:pt x="1498302" y="100"/>
                </a:moveTo>
                <a:lnTo>
                  <a:pt x="4787468" y="100"/>
                </a:lnTo>
                <a:cubicBezTo>
                  <a:pt x="5241124" y="100"/>
                  <a:pt x="4787104" y="-991"/>
                  <a:pt x="6171881" y="4008"/>
                </a:cubicBezTo>
                <a:cubicBezTo>
                  <a:pt x="6171881" y="15876"/>
                  <a:pt x="4809369" y="3188112"/>
                  <a:pt x="4820456" y="3181532"/>
                </a:cubicBezTo>
                <a:cubicBezTo>
                  <a:pt x="4774336" y="3299445"/>
                  <a:pt x="4727243" y="3328089"/>
                  <a:pt x="4652951" y="3339813"/>
                </a:cubicBezTo>
                <a:cubicBezTo>
                  <a:pt x="4650716" y="3331997"/>
                  <a:pt x="1362113" y="3335907"/>
                  <a:pt x="1367693" y="3339814"/>
                </a:cubicBezTo>
                <a:lnTo>
                  <a:pt x="0" y="3339813"/>
                </a:lnTo>
                <a:lnTo>
                  <a:pt x="1363785" y="134617"/>
                </a:lnTo>
                <a:cubicBezTo>
                  <a:pt x="1387231" y="60324"/>
                  <a:pt x="1424010" y="100"/>
                  <a:pt x="1498302" y="100"/>
                </a:cubicBezTo>
                <a:close/>
              </a:path>
            </a:pathLst>
          </a:custGeom>
          <a:solidFill>
            <a:schemeClr val="tx1"/>
          </a:solidFill>
        </p:spPr>
        <p:txBody>
          <a:bodyPr anchor="ctr"/>
          <a:lstStyle>
            <a:lvl1pPr marL="0" indent="0" algn="ctr">
              <a:buNone/>
              <a:defRPr sz="1600">
                <a:solidFill>
                  <a:srgbClr val="FFFFFF"/>
                </a:solidFill>
                <a:latin typeface="Calibri" panose="020F0502020204030204" pitchFamily="34" charset="0"/>
                <a:cs typeface="Calibri" panose="020F0502020204030204" pitchFamily="34" charset="0"/>
              </a:defRPr>
            </a:lvl1pPr>
          </a:lstStyle>
          <a:p>
            <a:endParaRPr lang="pt-BR"/>
          </a:p>
        </p:txBody>
      </p:sp>
      <p:sp>
        <p:nvSpPr>
          <p:cNvPr id="7" name="Text Placeholder 8">
            <a:extLst>
              <a:ext uri="{FF2B5EF4-FFF2-40B4-BE49-F238E27FC236}">
                <a16:creationId xmlns:a16="http://schemas.microsoft.com/office/drawing/2014/main" xmlns="" id="{49D05546-42FE-DC41-BBEE-B89B0D3BE178}"/>
              </a:ext>
            </a:extLst>
          </p:cNvPr>
          <p:cNvSpPr>
            <a:spLocks noGrp="1"/>
          </p:cNvSpPr>
          <p:nvPr>
            <p:ph type="body" sz="quarter" idx="11" hasCustomPrompt="1"/>
          </p:nvPr>
        </p:nvSpPr>
        <p:spPr>
          <a:xfrm>
            <a:off x="8043634" y="2562039"/>
            <a:ext cx="6826098" cy="1257604"/>
          </a:xfrm>
          <a:prstGeom prst="rect">
            <a:avLst/>
          </a:prstGeom>
        </p:spPr>
        <p:txBody>
          <a:bodyPr anchor="t">
            <a:noAutofit/>
          </a:bodyPr>
          <a:lstStyle>
            <a:lvl1pPr marL="0" indent="0" algn="l">
              <a:lnSpc>
                <a:spcPct val="100000"/>
              </a:lnSpc>
              <a:buNone/>
              <a:defRPr sz="7200" b="0" i="0" baseline="0">
                <a:solidFill>
                  <a:schemeClr val="bg2"/>
                </a:solidFill>
                <a:latin typeface="Lato" panose="020F0502020204030203" pitchFamily="34" charset="77"/>
                <a:ea typeface="Lato" panose="020F0502020204030203" pitchFamily="34" charset="77"/>
                <a:cs typeface="Arial Narrow" charset="0"/>
              </a:defRPr>
            </a:lvl1pPr>
          </a:lstStyle>
          <a:p>
            <a:pPr lvl="0"/>
            <a:r>
              <a:rPr lang="en-US"/>
              <a:t>Slide de</a:t>
            </a:r>
          </a:p>
        </p:txBody>
      </p:sp>
      <p:sp>
        <p:nvSpPr>
          <p:cNvPr id="8" name="Text Placeholder 8">
            <a:extLst>
              <a:ext uri="{FF2B5EF4-FFF2-40B4-BE49-F238E27FC236}">
                <a16:creationId xmlns:a16="http://schemas.microsoft.com/office/drawing/2014/main" xmlns="" id="{2742A076-B1B3-E346-A12B-85DF632B4A50}"/>
              </a:ext>
            </a:extLst>
          </p:cNvPr>
          <p:cNvSpPr>
            <a:spLocks noGrp="1"/>
          </p:cNvSpPr>
          <p:nvPr>
            <p:ph type="body" sz="quarter" idx="12" hasCustomPrompt="1"/>
          </p:nvPr>
        </p:nvSpPr>
        <p:spPr>
          <a:xfrm>
            <a:off x="8043634" y="3383841"/>
            <a:ext cx="6826098" cy="1257604"/>
          </a:xfrm>
          <a:prstGeom prst="rect">
            <a:avLst/>
          </a:prstGeom>
        </p:spPr>
        <p:txBody>
          <a:bodyPr anchor="t">
            <a:noAutofit/>
          </a:bodyPr>
          <a:lstStyle>
            <a:lvl1pPr marL="0" indent="0" algn="l">
              <a:lnSpc>
                <a:spcPct val="100000"/>
              </a:lnSpc>
              <a:buNone/>
              <a:defRPr sz="7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Introdução</a:t>
            </a:r>
          </a:p>
        </p:txBody>
      </p:sp>
      <p:sp>
        <p:nvSpPr>
          <p:cNvPr id="12" name="Text Placeholder 11">
            <a:extLst>
              <a:ext uri="{FF2B5EF4-FFF2-40B4-BE49-F238E27FC236}">
                <a16:creationId xmlns:a16="http://schemas.microsoft.com/office/drawing/2014/main" xmlns="" id="{0EAAA574-E44A-0F48-9250-8FD2F1EEB198}"/>
              </a:ext>
            </a:extLst>
          </p:cNvPr>
          <p:cNvSpPr>
            <a:spLocks noGrp="1"/>
          </p:cNvSpPr>
          <p:nvPr>
            <p:ph type="body" sz="quarter" idx="13" hasCustomPrompt="1"/>
          </p:nvPr>
        </p:nvSpPr>
        <p:spPr>
          <a:xfrm>
            <a:off x="8021256" y="4841211"/>
            <a:ext cx="6848857" cy="1475572"/>
          </a:xfrm>
          <a:prstGeom prst="rect">
            <a:avLst/>
          </a:prstGeom>
        </p:spPr>
        <p:txBody>
          <a:bodyPr/>
          <a:lstStyle>
            <a:lvl1pPr marL="0" indent="0">
              <a:lnSpc>
                <a:spcPts val="2700"/>
              </a:lnSpc>
              <a:spcBef>
                <a:spcPts val="0"/>
              </a:spcBef>
              <a:buNone/>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a:t>
            </a:r>
          </a:p>
        </p:txBody>
      </p:sp>
      <p:sp>
        <p:nvSpPr>
          <p:cNvPr id="13" name="Text Placeholder 11">
            <a:extLst>
              <a:ext uri="{FF2B5EF4-FFF2-40B4-BE49-F238E27FC236}">
                <a16:creationId xmlns:a16="http://schemas.microsoft.com/office/drawing/2014/main" xmlns="" id="{C189114C-1F97-8645-AD0C-E599C2BE59E7}"/>
              </a:ext>
            </a:extLst>
          </p:cNvPr>
          <p:cNvSpPr>
            <a:spLocks noGrp="1"/>
          </p:cNvSpPr>
          <p:nvPr>
            <p:ph type="body" sz="quarter" idx="14" hasCustomPrompt="1"/>
          </p:nvPr>
        </p:nvSpPr>
        <p:spPr>
          <a:xfrm>
            <a:off x="8021256" y="6481824"/>
            <a:ext cx="6848857" cy="1475572"/>
          </a:xfrm>
          <a:prstGeom prst="rect">
            <a:avLst/>
          </a:prstGeom>
        </p:spPr>
        <p:txBody>
          <a:bodyPr/>
          <a:lstStyle>
            <a:lvl1pPr marL="0" indent="0">
              <a:lnSpc>
                <a:spcPts val="2700"/>
              </a:lnSpc>
              <a:spcBef>
                <a:spcPts val="0"/>
              </a:spcBef>
              <a:buNone/>
              <a:defRPr sz="16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Duis autem vel eum iriure dolor in hendrerit in vulputate velit esse molestie consequat, vel illum dolore eu feugiat nulla facilisis at vero eros et erat dor accumsan et iusto odio dignissim qui blandit.</a:t>
            </a:r>
          </a:p>
        </p:txBody>
      </p:sp>
    </p:spTree>
    <p:extLst>
      <p:ext uri="{BB962C8B-B14F-4D97-AF65-F5344CB8AC3E}">
        <p14:creationId xmlns:p14="http://schemas.microsoft.com/office/powerpoint/2010/main" val="14099597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B68F748-D6B4-F642-BAEF-0C3D7FD07D20}"/>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52" name="Text Placeholder 8">
            <a:extLst>
              <a:ext uri="{FF2B5EF4-FFF2-40B4-BE49-F238E27FC236}">
                <a16:creationId xmlns:a16="http://schemas.microsoft.com/office/drawing/2014/main" xmlns="" id="{3D326783-E9D0-554C-B450-7FAF409D36BA}"/>
              </a:ext>
            </a:extLst>
          </p:cNvPr>
          <p:cNvSpPr>
            <a:spLocks noGrp="1"/>
          </p:cNvSpPr>
          <p:nvPr>
            <p:ph type="body" sz="quarter" idx="18" hasCustomPrompt="1"/>
          </p:nvPr>
        </p:nvSpPr>
        <p:spPr>
          <a:xfrm>
            <a:off x="8423685" y="1607796"/>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12" name="Text Placeholder 8">
            <a:extLst>
              <a:ext uri="{FF2B5EF4-FFF2-40B4-BE49-F238E27FC236}">
                <a16:creationId xmlns:a16="http://schemas.microsoft.com/office/drawing/2014/main" xmlns="" id="{8FC52497-DE13-2840-BB29-FBC82699036E}"/>
              </a:ext>
            </a:extLst>
          </p:cNvPr>
          <p:cNvSpPr>
            <a:spLocks noGrp="1"/>
          </p:cNvSpPr>
          <p:nvPr>
            <p:ph type="body" sz="quarter" idx="12" hasCustomPrompt="1"/>
          </p:nvPr>
        </p:nvSpPr>
        <p:spPr>
          <a:xfrm>
            <a:off x="1556757" y="406724"/>
            <a:ext cx="13136137" cy="507676"/>
          </a:xfrm>
          <a:prstGeom prst="rect">
            <a:avLst/>
          </a:prstGeom>
        </p:spPr>
        <p:txBody>
          <a:bodyPr anchor="ctr">
            <a:noAutofit/>
          </a:bodyPr>
          <a:lstStyle>
            <a:lvl1pPr marL="0" indent="0" algn="ctr">
              <a:lnSpc>
                <a:spcPct val="100000"/>
              </a:lnSpc>
              <a:spcBef>
                <a:spcPts val="0"/>
              </a:spcBef>
              <a:buNone/>
              <a:defRPr sz="4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AGENDA</a:t>
            </a:r>
          </a:p>
        </p:txBody>
      </p:sp>
      <p:pic>
        <p:nvPicPr>
          <p:cNvPr id="18" name="Picture 17">
            <a:extLst>
              <a:ext uri="{FF2B5EF4-FFF2-40B4-BE49-F238E27FC236}">
                <a16:creationId xmlns:a16="http://schemas.microsoft.com/office/drawing/2014/main" xmlns="" id="{6C3C81CC-A42B-1848-94F6-F2AACD4563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44894"/>
            <a:ext cx="567237" cy="669506"/>
          </a:xfrm>
          <a:prstGeom prst="rect">
            <a:avLst/>
          </a:prstGeom>
        </p:spPr>
      </p:pic>
      <p:sp>
        <p:nvSpPr>
          <p:cNvPr id="48" name="Text Placeholder 8">
            <a:extLst>
              <a:ext uri="{FF2B5EF4-FFF2-40B4-BE49-F238E27FC236}">
                <a16:creationId xmlns:a16="http://schemas.microsoft.com/office/drawing/2014/main" xmlns="" id="{3F928FB0-EA3B-9D42-AE5C-127F60DD766B}"/>
              </a:ext>
            </a:extLst>
          </p:cNvPr>
          <p:cNvSpPr>
            <a:spLocks noGrp="1"/>
          </p:cNvSpPr>
          <p:nvPr>
            <p:ph type="body" sz="quarter" idx="19" hasCustomPrompt="1"/>
          </p:nvPr>
        </p:nvSpPr>
        <p:spPr>
          <a:xfrm>
            <a:off x="8423685" y="3269880"/>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49" name="Text Placeholder 8">
            <a:extLst>
              <a:ext uri="{FF2B5EF4-FFF2-40B4-BE49-F238E27FC236}">
                <a16:creationId xmlns:a16="http://schemas.microsoft.com/office/drawing/2014/main" xmlns="" id="{F63AB525-ECC7-8946-A11A-B5A5CB271B33}"/>
              </a:ext>
            </a:extLst>
          </p:cNvPr>
          <p:cNvSpPr>
            <a:spLocks noGrp="1"/>
          </p:cNvSpPr>
          <p:nvPr>
            <p:ph type="body" sz="quarter" idx="20" hasCustomPrompt="1"/>
          </p:nvPr>
        </p:nvSpPr>
        <p:spPr>
          <a:xfrm>
            <a:off x="8423685" y="4931964"/>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56" name="Text Placeholder 8">
            <a:extLst>
              <a:ext uri="{FF2B5EF4-FFF2-40B4-BE49-F238E27FC236}">
                <a16:creationId xmlns:a16="http://schemas.microsoft.com/office/drawing/2014/main" xmlns="" id="{0F8EECC6-17BF-B649-94B5-E03777920E23}"/>
              </a:ext>
            </a:extLst>
          </p:cNvPr>
          <p:cNvSpPr>
            <a:spLocks noGrp="1"/>
          </p:cNvSpPr>
          <p:nvPr>
            <p:ph type="body" sz="quarter" idx="21" hasCustomPrompt="1"/>
          </p:nvPr>
        </p:nvSpPr>
        <p:spPr>
          <a:xfrm>
            <a:off x="8423685" y="6594048"/>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57" name="Text Placeholder 8">
            <a:extLst>
              <a:ext uri="{FF2B5EF4-FFF2-40B4-BE49-F238E27FC236}">
                <a16:creationId xmlns:a16="http://schemas.microsoft.com/office/drawing/2014/main" xmlns="" id="{5C918649-9F8D-8B46-9F64-9F4DBFB9A08D}"/>
              </a:ext>
            </a:extLst>
          </p:cNvPr>
          <p:cNvSpPr>
            <a:spLocks noGrp="1"/>
          </p:cNvSpPr>
          <p:nvPr>
            <p:ph type="body" sz="quarter" idx="22" hasCustomPrompt="1"/>
          </p:nvPr>
        </p:nvSpPr>
        <p:spPr>
          <a:xfrm>
            <a:off x="8423685" y="8256134"/>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58" name="Text Placeholder 8">
            <a:extLst>
              <a:ext uri="{FF2B5EF4-FFF2-40B4-BE49-F238E27FC236}">
                <a16:creationId xmlns:a16="http://schemas.microsoft.com/office/drawing/2014/main" xmlns="" id="{429966DA-E380-3F4F-86B0-4FB7F156683B}"/>
              </a:ext>
            </a:extLst>
          </p:cNvPr>
          <p:cNvSpPr>
            <a:spLocks noGrp="1"/>
          </p:cNvSpPr>
          <p:nvPr>
            <p:ph type="body" sz="quarter" idx="23" hasCustomPrompt="1"/>
          </p:nvPr>
        </p:nvSpPr>
        <p:spPr>
          <a:xfrm>
            <a:off x="1578057" y="2433047"/>
            <a:ext cx="6235756" cy="336071"/>
          </a:xfrm>
          <a:prstGeom prst="rect">
            <a:avLst/>
          </a:prstGeom>
        </p:spPr>
        <p:txBody>
          <a:bodyPr anchor="ctr">
            <a:noAutofit/>
          </a:bodyPr>
          <a:lstStyle>
            <a:lvl1pPr marL="0" indent="0" algn="r">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59" name="Text Placeholder 8">
            <a:extLst>
              <a:ext uri="{FF2B5EF4-FFF2-40B4-BE49-F238E27FC236}">
                <a16:creationId xmlns:a16="http://schemas.microsoft.com/office/drawing/2014/main" xmlns="" id="{4711186C-5785-9545-AE24-94B8851544F3}"/>
              </a:ext>
            </a:extLst>
          </p:cNvPr>
          <p:cNvSpPr>
            <a:spLocks noGrp="1"/>
          </p:cNvSpPr>
          <p:nvPr>
            <p:ph type="body" sz="quarter" idx="24" hasCustomPrompt="1"/>
          </p:nvPr>
        </p:nvSpPr>
        <p:spPr>
          <a:xfrm>
            <a:off x="1578057" y="4095131"/>
            <a:ext cx="6235756" cy="336071"/>
          </a:xfrm>
          <a:prstGeom prst="rect">
            <a:avLst/>
          </a:prstGeom>
        </p:spPr>
        <p:txBody>
          <a:bodyPr anchor="ctr">
            <a:noAutofit/>
          </a:bodyPr>
          <a:lstStyle>
            <a:lvl1pPr marL="0" indent="0" algn="r">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60" name="Text Placeholder 8">
            <a:extLst>
              <a:ext uri="{FF2B5EF4-FFF2-40B4-BE49-F238E27FC236}">
                <a16:creationId xmlns:a16="http://schemas.microsoft.com/office/drawing/2014/main" xmlns="" id="{CDE5F330-7AA2-8042-9B82-26A7405CD29A}"/>
              </a:ext>
            </a:extLst>
          </p:cNvPr>
          <p:cNvSpPr>
            <a:spLocks noGrp="1"/>
          </p:cNvSpPr>
          <p:nvPr>
            <p:ph type="body" sz="quarter" idx="25" hasCustomPrompt="1"/>
          </p:nvPr>
        </p:nvSpPr>
        <p:spPr>
          <a:xfrm>
            <a:off x="1578057" y="5757215"/>
            <a:ext cx="6235756" cy="336071"/>
          </a:xfrm>
          <a:prstGeom prst="rect">
            <a:avLst/>
          </a:prstGeom>
        </p:spPr>
        <p:txBody>
          <a:bodyPr anchor="ctr">
            <a:noAutofit/>
          </a:bodyPr>
          <a:lstStyle>
            <a:lvl1pPr marL="0" indent="0" algn="r">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61" name="Text Placeholder 8">
            <a:extLst>
              <a:ext uri="{FF2B5EF4-FFF2-40B4-BE49-F238E27FC236}">
                <a16:creationId xmlns:a16="http://schemas.microsoft.com/office/drawing/2014/main" xmlns="" id="{76572783-913E-2C4E-940A-165CA7BB3295}"/>
              </a:ext>
            </a:extLst>
          </p:cNvPr>
          <p:cNvSpPr>
            <a:spLocks noGrp="1"/>
          </p:cNvSpPr>
          <p:nvPr>
            <p:ph type="body" sz="quarter" idx="26" hasCustomPrompt="1"/>
          </p:nvPr>
        </p:nvSpPr>
        <p:spPr>
          <a:xfrm>
            <a:off x="1578057" y="7419299"/>
            <a:ext cx="6235756" cy="336071"/>
          </a:xfrm>
          <a:prstGeom prst="rect">
            <a:avLst/>
          </a:prstGeom>
        </p:spPr>
        <p:txBody>
          <a:bodyPr anchor="ctr">
            <a:noAutofit/>
          </a:bodyPr>
          <a:lstStyle>
            <a:lvl1pPr marL="0" indent="0" algn="r">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44" name="Text Placeholder 8">
            <a:extLst>
              <a:ext uri="{FF2B5EF4-FFF2-40B4-BE49-F238E27FC236}">
                <a16:creationId xmlns:a16="http://schemas.microsoft.com/office/drawing/2014/main" xmlns="" id="{DEB4763D-C718-7046-B7E1-610C974029D0}"/>
              </a:ext>
            </a:extLst>
          </p:cNvPr>
          <p:cNvSpPr>
            <a:spLocks noGrp="1"/>
          </p:cNvSpPr>
          <p:nvPr>
            <p:ph type="body" sz="quarter" idx="27" hasCustomPrompt="1"/>
          </p:nvPr>
        </p:nvSpPr>
        <p:spPr>
          <a:xfrm>
            <a:off x="7848260" y="1607796"/>
            <a:ext cx="556270"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a:t>
            </a:r>
          </a:p>
        </p:txBody>
      </p:sp>
      <p:sp>
        <p:nvSpPr>
          <p:cNvPr id="45" name="Text Placeholder 8">
            <a:extLst>
              <a:ext uri="{FF2B5EF4-FFF2-40B4-BE49-F238E27FC236}">
                <a16:creationId xmlns:a16="http://schemas.microsoft.com/office/drawing/2014/main" xmlns="" id="{F2A0CDFC-8C43-6A45-93BD-E97ABC3F7429}"/>
              </a:ext>
            </a:extLst>
          </p:cNvPr>
          <p:cNvSpPr>
            <a:spLocks noGrp="1"/>
          </p:cNvSpPr>
          <p:nvPr>
            <p:ph type="body" sz="quarter" idx="28" hasCustomPrompt="1"/>
          </p:nvPr>
        </p:nvSpPr>
        <p:spPr>
          <a:xfrm>
            <a:off x="7816457" y="2433047"/>
            <a:ext cx="588072"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II</a:t>
            </a:r>
          </a:p>
        </p:txBody>
      </p:sp>
      <p:sp>
        <p:nvSpPr>
          <p:cNvPr id="46" name="Text Placeholder 8">
            <a:extLst>
              <a:ext uri="{FF2B5EF4-FFF2-40B4-BE49-F238E27FC236}">
                <a16:creationId xmlns:a16="http://schemas.microsoft.com/office/drawing/2014/main" xmlns="" id="{671E6FFC-5447-0048-934D-DD3D22052A23}"/>
              </a:ext>
            </a:extLst>
          </p:cNvPr>
          <p:cNvSpPr>
            <a:spLocks noGrp="1"/>
          </p:cNvSpPr>
          <p:nvPr>
            <p:ph type="body" sz="quarter" idx="29" hasCustomPrompt="1"/>
          </p:nvPr>
        </p:nvSpPr>
        <p:spPr>
          <a:xfrm>
            <a:off x="7816457" y="3269880"/>
            <a:ext cx="588072"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III</a:t>
            </a:r>
          </a:p>
        </p:txBody>
      </p:sp>
      <p:sp>
        <p:nvSpPr>
          <p:cNvPr id="47" name="Text Placeholder 8">
            <a:extLst>
              <a:ext uri="{FF2B5EF4-FFF2-40B4-BE49-F238E27FC236}">
                <a16:creationId xmlns:a16="http://schemas.microsoft.com/office/drawing/2014/main" xmlns="" id="{3F54B08B-39D8-B943-BE9D-6D9B52972352}"/>
              </a:ext>
            </a:extLst>
          </p:cNvPr>
          <p:cNvSpPr>
            <a:spLocks noGrp="1"/>
          </p:cNvSpPr>
          <p:nvPr>
            <p:ph type="body" sz="quarter" idx="30" hasCustomPrompt="1"/>
          </p:nvPr>
        </p:nvSpPr>
        <p:spPr>
          <a:xfrm>
            <a:off x="7816457" y="4095131"/>
            <a:ext cx="588072"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IV</a:t>
            </a:r>
          </a:p>
        </p:txBody>
      </p:sp>
      <p:sp>
        <p:nvSpPr>
          <p:cNvPr id="50" name="Text Placeholder 8">
            <a:extLst>
              <a:ext uri="{FF2B5EF4-FFF2-40B4-BE49-F238E27FC236}">
                <a16:creationId xmlns:a16="http://schemas.microsoft.com/office/drawing/2014/main" xmlns="" id="{E0608F95-9095-2B4C-8012-7F7F7C1AAC07}"/>
              </a:ext>
            </a:extLst>
          </p:cNvPr>
          <p:cNvSpPr>
            <a:spLocks noGrp="1"/>
          </p:cNvSpPr>
          <p:nvPr>
            <p:ph type="body" sz="quarter" idx="31" hasCustomPrompt="1"/>
          </p:nvPr>
        </p:nvSpPr>
        <p:spPr>
          <a:xfrm>
            <a:off x="7840309" y="4931964"/>
            <a:ext cx="583375"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V</a:t>
            </a:r>
          </a:p>
        </p:txBody>
      </p:sp>
      <p:sp>
        <p:nvSpPr>
          <p:cNvPr id="51" name="Text Placeholder 8">
            <a:extLst>
              <a:ext uri="{FF2B5EF4-FFF2-40B4-BE49-F238E27FC236}">
                <a16:creationId xmlns:a16="http://schemas.microsoft.com/office/drawing/2014/main" xmlns="" id="{89A567F4-33A6-BA43-A720-E5CBF9EEE1BC}"/>
              </a:ext>
            </a:extLst>
          </p:cNvPr>
          <p:cNvSpPr>
            <a:spLocks noGrp="1"/>
          </p:cNvSpPr>
          <p:nvPr>
            <p:ph type="body" sz="quarter" idx="32" hasCustomPrompt="1"/>
          </p:nvPr>
        </p:nvSpPr>
        <p:spPr>
          <a:xfrm>
            <a:off x="7816457" y="5757215"/>
            <a:ext cx="588071"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VI</a:t>
            </a:r>
          </a:p>
        </p:txBody>
      </p:sp>
      <p:sp>
        <p:nvSpPr>
          <p:cNvPr id="53" name="Text Placeholder 8">
            <a:extLst>
              <a:ext uri="{FF2B5EF4-FFF2-40B4-BE49-F238E27FC236}">
                <a16:creationId xmlns:a16="http://schemas.microsoft.com/office/drawing/2014/main" xmlns="" id="{D9B60BB1-7075-EA48-9315-3BF751F1CD32}"/>
              </a:ext>
            </a:extLst>
          </p:cNvPr>
          <p:cNvSpPr>
            <a:spLocks noGrp="1"/>
          </p:cNvSpPr>
          <p:nvPr>
            <p:ph type="body" sz="quarter" idx="33" hasCustomPrompt="1"/>
          </p:nvPr>
        </p:nvSpPr>
        <p:spPr>
          <a:xfrm>
            <a:off x="7824408" y="6594048"/>
            <a:ext cx="580120"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VII</a:t>
            </a:r>
          </a:p>
        </p:txBody>
      </p:sp>
      <p:sp>
        <p:nvSpPr>
          <p:cNvPr id="54" name="Text Placeholder 8">
            <a:extLst>
              <a:ext uri="{FF2B5EF4-FFF2-40B4-BE49-F238E27FC236}">
                <a16:creationId xmlns:a16="http://schemas.microsoft.com/office/drawing/2014/main" xmlns="" id="{13CFA29A-AB2C-1B4C-9C38-4144F4F8B442}"/>
              </a:ext>
            </a:extLst>
          </p:cNvPr>
          <p:cNvSpPr>
            <a:spLocks noGrp="1"/>
          </p:cNvSpPr>
          <p:nvPr>
            <p:ph type="body" sz="quarter" idx="34" hasCustomPrompt="1"/>
          </p:nvPr>
        </p:nvSpPr>
        <p:spPr>
          <a:xfrm>
            <a:off x="7816457" y="7419299"/>
            <a:ext cx="588071"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VIII</a:t>
            </a:r>
          </a:p>
        </p:txBody>
      </p:sp>
      <p:sp>
        <p:nvSpPr>
          <p:cNvPr id="55" name="Text Placeholder 8">
            <a:extLst>
              <a:ext uri="{FF2B5EF4-FFF2-40B4-BE49-F238E27FC236}">
                <a16:creationId xmlns:a16="http://schemas.microsoft.com/office/drawing/2014/main" xmlns="" id="{1E1683A6-7EDD-E54B-8C67-40BF02B1CD86}"/>
              </a:ext>
            </a:extLst>
          </p:cNvPr>
          <p:cNvSpPr>
            <a:spLocks noGrp="1"/>
          </p:cNvSpPr>
          <p:nvPr>
            <p:ph type="body" sz="quarter" idx="35" hasCustomPrompt="1"/>
          </p:nvPr>
        </p:nvSpPr>
        <p:spPr>
          <a:xfrm>
            <a:off x="7824408" y="8256134"/>
            <a:ext cx="580120"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IX</a:t>
            </a:r>
          </a:p>
        </p:txBody>
      </p:sp>
    </p:spTree>
    <p:extLst>
      <p:ext uri="{BB962C8B-B14F-4D97-AF65-F5344CB8AC3E}">
        <p14:creationId xmlns:p14="http://schemas.microsoft.com/office/powerpoint/2010/main" val="144276705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parata_Marr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1BBB9E8-D3BD-6A45-AB88-BD0B4EACDD2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3" name="Text Placeholder 8">
            <a:extLst>
              <a:ext uri="{FF2B5EF4-FFF2-40B4-BE49-F238E27FC236}">
                <a16:creationId xmlns:a16="http://schemas.microsoft.com/office/drawing/2014/main" xmlns="" id="{AF749914-2AF7-B141-A2A3-8368A3D379A9}"/>
              </a:ext>
            </a:extLst>
          </p:cNvPr>
          <p:cNvSpPr>
            <a:spLocks noGrp="1"/>
          </p:cNvSpPr>
          <p:nvPr>
            <p:ph type="body" sz="quarter" idx="12" hasCustomPrompt="1"/>
          </p:nvPr>
        </p:nvSpPr>
        <p:spPr>
          <a:xfrm>
            <a:off x="1584960" y="5498892"/>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sp>
        <p:nvSpPr>
          <p:cNvPr id="6" name="Text Placeholder 8">
            <a:extLst>
              <a:ext uri="{FF2B5EF4-FFF2-40B4-BE49-F238E27FC236}">
                <a16:creationId xmlns:a16="http://schemas.microsoft.com/office/drawing/2014/main" xmlns="" id="{0095A197-7A12-2744-B5B3-0743800606AA}"/>
              </a:ext>
            </a:extLst>
          </p:cNvPr>
          <p:cNvSpPr>
            <a:spLocks noGrp="1"/>
          </p:cNvSpPr>
          <p:nvPr>
            <p:ph type="body" sz="quarter" idx="10" hasCustomPrompt="1"/>
          </p:nvPr>
        </p:nvSpPr>
        <p:spPr>
          <a:xfrm>
            <a:off x="1584959" y="2894025"/>
            <a:ext cx="6146929" cy="2117812"/>
          </a:xfrm>
          <a:prstGeom prst="rect">
            <a:avLst/>
          </a:prstGeom>
        </p:spPr>
        <p:txBody>
          <a:bodyPr anchor="t">
            <a:noAutofit/>
          </a:bodyPr>
          <a:lstStyle>
            <a:lvl1pPr marL="0" indent="0" algn="l">
              <a:lnSpc>
                <a:spcPts val="8200"/>
              </a:lnSpc>
              <a:buNone/>
              <a:defRPr sz="8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SEPARATA MARROM</a:t>
            </a:r>
            <a:endParaRPr lang="pt-BR"/>
          </a:p>
        </p:txBody>
      </p:sp>
      <p:sp>
        <p:nvSpPr>
          <p:cNvPr id="7" name="Text Placeholder 8">
            <a:extLst>
              <a:ext uri="{FF2B5EF4-FFF2-40B4-BE49-F238E27FC236}">
                <a16:creationId xmlns:a16="http://schemas.microsoft.com/office/drawing/2014/main" xmlns="" id="{8C237C85-DB21-2347-A0DF-7292FA3FC37E}"/>
              </a:ext>
            </a:extLst>
          </p:cNvPr>
          <p:cNvSpPr>
            <a:spLocks noGrp="1"/>
          </p:cNvSpPr>
          <p:nvPr>
            <p:ph type="body" sz="quarter" idx="13" hasCustomPrompt="1"/>
          </p:nvPr>
        </p:nvSpPr>
        <p:spPr>
          <a:xfrm>
            <a:off x="1584959" y="1720816"/>
            <a:ext cx="6146929" cy="1173209"/>
          </a:xfrm>
          <a:prstGeom prst="rect">
            <a:avLst/>
          </a:prstGeom>
        </p:spPr>
        <p:txBody>
          <a:bodyPr anchor="t">
            <a:noAutofit/>
          </a:bodyPr>
          <a:lstStyle>
            <a:lvl1pPr marL="0" indent="0" algn="l">
              <a:lnSpc>
                <a:spcPts val="8200"/>
              </a:lnSpc>
              <a:buNone/>
              <a:defRPr sz="8200" b="0" i="0" baseline="0">
                <a:solidFill>
                  <a:schemeClr val="accent5"/>
                </a:solidFill>
                <a:latin typeface="Lato Black" panose="020F0502020204030203" pitchFamily="34" charset="77"/>
                <a:ea typeface="Lato Black" panose="020F0502020204030203" pitchFamily="34" charset="77"/>
                <a:cs typeface="Arial Narrow" charset="0"/>
              </a:defRPr>
            </a:lvl1pPr>
          </a:lstStyle>
          <a:p>
            <a:pPr lvl="0"/>
            <a:r>
              <a:rPr lang="en-US"/>
              <a:t>01</a:t>
            </a:r>
            <a:endParaRPr lang="pt-BR"/>
          </a:p>
        </p:txBody>
      </p:sp>
      <p:pic>
        <p:nvPicPr>
          <p:cNvPr id="8" name="Picture 7">
            <a:extLst>
              <a:ext uri="{FF2B5EF4-FFF2-40B4-BE49-F238E27FC236}">
                <a16:creationId xmlns:a16="http://schemas.microsoft.com/office/drawing/2014/main" xmlns="" id="{F6CEF341-8979-E44A-B677-8D11960752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Tree>
    <p:extLst>
      <p:ext uri="{BB962C8B-B14F-4D97-AF65-F5344CB8AC3E}">
        <p14:creationId xmlns:p14="http://schemas.microsoft.com/office/powerpoint/2010/main" val="149339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údos_TEXTO_1">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9DA676B-C264-CD4F-BBBD-DE4F64B2C380}"/>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dirty="0">
              <a:solidFill>
                <a:schemeClr val="bg2">
                  <a:alpha val="65000"/>
                </a:schemeClr>
              </a:solidFill>
              <a:latin typeface="Lato" panose="020F0502020204030203" pitchFamily="34" charset="77"/>
              <a:ea typeface="Arial Narrow" charset="0"/>
              <a:cs typeface="Arial Narrow" charset="0"/>
            </a:endParaRPr>
          </a:p>
        </p:txBody>
      </p:sp>
      <p:sp>
        <p:nvSpPr>
          <p:cNvPr id="7" name="Text Placeholder 8">
            <a:extLst>
              <a:ext uri="{FF2B5EF4-FFF2-40B4-BE49-F238E27FC236}">
                <a16:creationId xmlns="" xmlns:a16="http://schemas.microsoft.com/office/drawing/2014/main" id="{10F097E9-049E-DC41-B50C-1AD963811FDB}"/>
              </a:ext>
            </a:extLst>
          </p:cNvPr>
          <p:cNvSpPr>
            <a:spLocks noGrp="1"/>
          </p:cNvSpPr>
          <p:nvPr>
            <p:ph type="body" sz="quarter" idx="12" hasCustomPrompt="1"/>
          </p:nvPr>
        </p:nvSpPr>
        <p:spPr>
          <a:xfrm>
            <a:off x="1347736" y="406724"/>
            <a:ext cx="13133814"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BÁSICO ALINHADO À ESQUERDA</a:t>
            </a:r>
          </a:p>
        </p:txBody>
      </p:sp>
    </p:spTree>
    <p:extLst>
      <p:ext uri="{BB962C8B-B14F-4D97-AF65-F5344CB8AC3E}">
        <p14:creationId xmlns:p14="http://schemas.microsoft.com/office/powerpoint/2010/main" val="315898406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parata_Az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4637BB0-55FB-D44C-8666-8617605F10A8}"/>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6" name="Text Placeholder 8">
            <a:extLst>
              <a:ext uri="{FF2B5EF4-FFF2-40B4-BE49-F238E27FC236}">
                <a16:creationId xmlns:a16="http://schemas.microsoft.com/office/drawing/2014/main" xmlns="" id="{60C0A441-A22A-7D4E-9C37-ADE98FF9D00F}"/>
              </a:ext>
            </a:extLst>
          </p:cNvPr>
          <p:cNvSpPr>
            <a:spLocks noGrp="1"/>
          </p:cNvSpPr>
          <p:nvPr>
            <p:ph type="body" sz="quarter" idx="10" hasCustomPrompt="1"/>
          </p:nvPr>
        </p:nvSpPr>
        <p:spPr>
          <a:xfrm>
            <a:off x="1584959" y="2894025"/>
            <a:ext cx="6146929" cy="2117812"/>
          </a:xfrm>
          <a:prstGeom prst="rect">
            <a:avLst/>
          </a:prstGeom>
        </p:spPr>
        <p:txBody>
          <a:bodyPr anchor="t">
            <a:noAutofit/>
          </a:bodyPr>
          <a:lstStyle>
            <a:lvl1pPr marL="0" indent="0" algn="l">
              <a:lnSpc>
                <a:spcPts val="8200"/>
              </a:lnSpc>
              <a:buNone/>
              <a:defRPr sz="8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SEPARATA AZUL</a:t>
            </a:r>
            <a:endParaRPr lang="pt-BR"/>
          </a:p>
        </p:txBody>
      </p:sp>
      <p:sp>
        <p:nvSpPr>
          <p:cNvPr id="7" name="Text Placeholder 8">
            <a:extLst>
              <a:ext uri="{FF2B5EF4-FFF2-40B4-BE49-F238E27FC236}">
                <a16:creationId xmlns:a16="http://schemas.microsoft.com/office/drawing/2014/main" xmlns="" id="{14944489-34EF-8C49-9D54-3E3D78851949}"/>
              </a:ext>
            </a:extLst>
          </p:cNvPr>
          <p:cNvSpPr>
            <a:spLocks noGrp="1"/>
          </p:cNvSpPr>
          <p:nvPr>
            <p:ph type="body" sz="quarter" idx="13" hasCustomPrompt="1"/>
          </p:nvPr>
        </p:nvSpPr>
        <p:spPr>
          <a:xfrm>
            <a:off x="1584959" y="1720816"/>
            <a:ext cx="6146929" cy="1173209"/>
          </a:xfrm>
          <a:prstGeom prst="rect">
            <a:avLst/>
          </a:prstGeom>
        </p:spPr>
        <p:txBody>
          <a:bodyPr anchor="t">
            <a:noAutofit/>
          </a:bodyPr>
          <a:lstStyle>
            <a:lvl1pPr marL="0" indent="0" algn="l">
              <a:lnSpc>
                <a:spcPts val="8200"/>
              </a:lnSpc>
              <a:buNone/>
              <a:defRPr sz="8200" b="0" i="0" baseline="0">
                <a:solidFill>
                  <a:schemeClr val="tx2">
                    <a:lumMod val="60000"/>
                    <a:lumOff val="40000"/>
                  </a:schemeClr>
                </a:solidFill>
                <a:latin typeface="Lato Black" panose="020F0502020204030203" pitchFamily="34" charset="77"/>
                <a:ea typeface="Lato Black" panose="020F0502020204030203" pitchFamily="34" charset="77"/>
                <a:cs typeface="Arial Narrow" charset="0"/>
              </a:defRPr>
            </a:lvl1pPr>
          </a:lstStyle>
          <a:p>
            <a:pPr lvl="0"/>
            <a:r>
              <a:rPr lang="en-US" dirty="0" smtClean="0"/>
              <a:t>01</a:t>
            </a:r>
            <a:endParaRPr lang="pt-BR" dirty="0"/>
          </a:p>
        </p:txBody>
      </p:sp>
      <p:sp>
        <p:nvSpPr>
          <p:cNvPr id="8" name="Text Placeholder 8">
            <a:extLst>
              <a:ext uri="{FF2B5EF4-FFF2-40B4-BE49-F238E27FC236}">
                <a16:creationId xmlns:a16="http://schemas.microsoft.com/office/drawing/2014/main" xmlns="" id="{D905C4FE-6F66-5B41-8473-F9130DA11C71}"/>
              </a:ext>
            </a:extLst>
          </p:cNvPr>
          <p:cNvSpPr>
            <a:spLocks noGrp="1"/>
          </p:cNvSpPr>
          <p:nvPr>
            <p:ph type="body" sz="quarter" idx="12" hasCustomPrompt="1"/>
          </p:nvPr>
        </p:nvSpPr>
        <p:spPr>
          <a:xfrm>
            <a:off x="1584960" y="5498892"/>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pic>
        <p:nvPicPr>
          <p:cNvPr id="9" name="Picture 8">
            <a:extLst>
              <a:ext uri="{FF2B5EF4-FFF2-40B4-BE49-F238E27FC236}">
                <a16:creationId xmlns:a16="http://schemas.microsoft.com/office/drawing/2014/main" xmlns="" id="{580254A2-24EA-CE4C-9A55-FD9926D450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Tree>
    <p:extLst>
      <p:ext uri="{BB962C8B-B14F-4D97-AF65-F5344CB8AC3E}">
        <p14:creationId xmlns:p14="http://schemas.microsoft.com/office/powerpoint/2010/main" val="2754679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ta_Az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4637BB0-55FB-D44C-8666-8617605F10A8}"/>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6" name="Text Placeholder 8">
            <a:extLst>
              <a:ext uri="{FF2B5EF4-FFF2-40B4-BE49-F238E27FC236}">
                <a16:creationId xmlns:a16="http://schemas.microsoft.com/office/drawing/2014/main" xmlns="" id="{60C0A441-A22A-7D4E-9C37-ADE98FF9D00F}"/>
              </a:ext>
            </a:extLst>
          </p:cNvPr>
          <p:cNvSpPr>
            <a:spLocks noGrp="1"/>
          </p:cNvSpPr>
          <p:nvPr>
            <p:ph type="body" sz="quarter" idx="10" hasCustomPrompt="1"/>
          </p:nvPr>
        </p:nvSpPr>
        <p:spPr>
          <a:xfrm>
            <a:off x="1584959" y="2894025"/>
            <a:ext cx="6146929" cy="2117812"/>
          </a:xfrm>
          <a:prstGeom prst="rect">
            <a:avLst/>
          </a:prstGeom>
        </p:spPr>
        <p:txBody>
          <a:bodyPr anchor="t">
            <a:noAutofit/>
          </a:bodyPr>
          <a:lstStyle>
            <a:lvl1pPr marL="0" indent="0" algn="l">
              <a:lnSpc>
                <a:spcPts val="8200"/>
              </a:lnSpc>
              <a:buNone/>
              <a:defRPr sz="8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SEPARATA AZUL</a:t>
            </a:r>
            <a:endParaRPr lang="pt-BR"/>
          </a:p>
        </p:txBody>
      </p:sp>
      <p:sp>
        <p:nvSpPr>
          <p:cNvPr id="7" name="Text Placeholder 8">
            <a:extLst>
              <a:ext uri="{FF2B5EF4-FFF2-40B4-BE49-F238E27FC236}">
                <a16:creationId xmlns:a16="http://schemas.microsoft.com/office/drawing/2014/main" xmlns="" id="{14944489-34EF-8C49-9D54-3E3D78851949}"/>
              </a:ext>
            </a:extLst>
          </p:cNvPr>
          <p:cNvSpPr>
            <a:spLocks noGrp="1"/>
          </p:cNvSpPr>
          <p:nvPr>
            <p:ph type="body" sz="quarter" idx="13" hasCustomPrompt="1"/>
          </p:nvPr>
        </p:nvSpPr>
        <p:spPr>
          <a:xfrm>
            <a:off x="1584959" y="1720816"/>
            <a:ext cx="6146929" cy="1173209"/>
          </a:xfrm>
          <a:prstGeom prst="rect">
            <a:avLst/>
          </a:prstGeom>
        </p:spPr>
        <p:txBody>
          <a:bodyPr anchor="t">
            <a:noAutofit/>
          </a:bodyPr>
          <a:lstStyle>
            <a:lvl1pPr marL="0" indent="0" algn="l">
              <a:lnSpc>
                <a:spcPts val="8200"/>
              </a:lnSpc>
              <a:buNone/>
              <a:defRPr sz="8200" b="0" i="0" baseline="0">
                <a:solidFill>
                  <a:schemeClr val="tx2">
                    <a:lumMod val="60000"/>
                    <a:lumOff val="40000"/>
                  </a:schemeClr>
                </a:solidFill>
                <a:latin typeface="Lato Black" panose="020F0502020204030203" pitchFamily="34" charset="77"/>
                <a:ea typeface="Lato Black" panose="020F0502020204030203" pitchFamily="34" charset="77"/>
                <a:cs typeface="Arial Narrow" charset="0"/>
              </a:defRPr>
            </a:lvl1pPr>
          </a:lstStyle>
          <a:p>
            <a:pPr lvl="0"/>
            <a:r>
              <a:rPr lang="en-US"/>
              <a:t>02</a:t>
            </a:r>
            <a:endParaRPr lang="pt-BR"/>
          </a:p>
        </p:txBody>
      </p:sp>
      <p:sp>
        <p:nvSpPr>
          <p:cNvPr id="8" name="Text Placeholder 8">
            <a:extLst>
              <a:ext uri="{FF2B5EF4-FFF2-40B4-BE49-F238E27FC236}">
                <a16:creationId xmlns:a16="http://schemas.microsoft.com/office/drawing/2014/main" xmlns="" id="{D905C4FE-6F66-5B41-8473-F9130DA11C71}"/>
              </a:ext>
            </a:extLst>
          </p:cNvPr>
          <p:cNvSpPr>
            <a:spLocks noGrp="1"/>
          </p:cNvSpPr>
          <p:nvPr>
            <p:ph type="body" sz="quarter" idx="12" hasCustomPrompt="1"/>
          </p:nvPr>
        </p:nvSpPr>
        <p:spPr>
          <a:xfrm>
            <a:off x="1584960" y="5498892"/>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pic>
        <p:nvPicPr>
          <p:cNvPr id="9" name="Picture 8">
            <a:extLst>
              <a:ext uri="{FF2B5EF4-FFF2-40B4-BE49-F238E27FC236}">
                <a16:creationId xmlns:a16="http://schemas.microsoft.com/office/drawing/2014/main" xmlns="" id="{580254A2-24EA-CE4C-9A55-FD9926D450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Tree>
    <p:extLst>
      <p:ext uri="{BB962C8B-B14F-4D97-AF65-F5344CB8AC3E}">
        <p14:creationId xmlns:p14="http://schemas.microsoft.com/office/powerpoint/2010/main" val="121993393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údos_TEXTO_1">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9DA676B-C264-CD4F-BBBD-DE4F64B2C380}"/>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7" name="Text Placeholder 8">
            <a:extLst>
              <a:ext uri="{FF2B5EF4-FFF2-40B4-BE49-F238E27FC236}">
                <a16:creationId xmlns:a16="http://schemas.microsoft.com/office/drawing/2014/main" xmlns="" id="{10F097E9-049E-DC41-B50C-1AD963811FDB}"/>
              </a:ext>
            </a:extLst>
          </p:cNvPr>
          <p:cNvSpPr>
            <a:spLocks noGrp="1"/>
          </p:cNvSpPr>
          <p:nvPr>
            <p:ph type="body" sz="quarter" idx="12" hasCustomPrompt="1"/>
          </p:nvPr>
        </p:nvSpPr>
        <p:spPr>
          <a:xfrm>
            <a:off x="1347736" y="406724"/>
            <a:ext cx="13133814"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BÁSICO ALINHADO À ESQUERDA</a:t>
            </a:r>
          </a:p>
        </p:txBody>
      </p:sp>
    </p:spTree>
    <p:extLst>
      <p:ext uri="{BB962C8B-B14F-4D97-AF65-F5344CB8AC3E}">
        <p14:creationId xmlns:p14="http://schemas.microsoft.com/office/powerpoint/2010/main" val="16089592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7.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425661"/>
      </p:ext>
    </p:extLst>
  </p:cSld>
  <p:clrMap bg1="lt1" tx1="dk1" bg2="lt2" tx2="dk2" accent1="accent1" accent2="accent2" accent3="accent3" accent4="accent4" accent5="accent5" accent6="accent6" hlink="hlink" folHlink="folHlink"/>
  <p:sldLayoutIdLst>
    <p:sldLayoutId id="2147483710"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9361C4-A2C5-A04B-BA6C-A3A285C4DB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Tree>
    <p:extLst>
      <p:ext uri="{BB962C8B-B14F-4D97-AF65-F5344CB8AC3E}">
        <p14:creationId xmlns:p14="http://schemas.microsoft.com/office/powerpoint/2010/main" val="61101360"/>
      </p:ext>
    </p:extLst>
  </p:cSld>
  <p:clrMap bg1="lt1" tx1="dk1" bg2="lt2" tx2="dk2" accent1="accent1" accent2="accent2" accent3="accent3" accent4="accent4" accent5="accent5" accent6="accent6" hlink="hlink" folHlink="folHlink"/>
  <p:sldLayoutIdLst>
    <p:sldLayoutId id="2147483690"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062760"/>
      </p:ext>
    </p:extLst>
  </p:cSld>
  <p:clrMap bg1="lt1" tx1="dk1" bg2="lt2" tx2="dk2" accent1="accent1" accent2="accent2" accent3="accent3" accent4="accent4" accent5="accent5" accent6="accent6" hlink="hlink" folHlink="folHlink"/>
  <p:sldLayoutIdLst>
    <p:sldLayoutId id="2147483694"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0925"/>
      </p:ext>
    </p:extLst>
  </p:cSld>
  <p:clrMap bg1="lt1" tx1="dk1" bg2="lt2" tx2="dk2" accent1="accent1" accent2="accent2" accent3="accent3" accent4="accent4" accent5="accent5" accent6="accent6" hlink="hlink" folHlink="folHlink"/>
  <p:sldLayoutIdLst>
    <p:sldLayoutId id="2147483722" r:id="rId1"/>
  </p:sldLayoutIdLst>
  <p:transition>
    <p:fade/>
  </p:transition>
  <p:hf hdr="0" ftr="0" dt="0"/>
  <p:txStyles>
    <p:titleStyle>
      <a:lvl1pPr algn="l" defTabSz="1218712" rtl="0" eaLnBrk="1" latinLnBrk="0" hangingPunct="1">
        <a:lnSpc>
          <a:spcPct val="90000"/>
        </a:lnSpc>
        <a:spcBef>
          <a:spcPct val="0"/>
        </a:spcBef>
        <a:buNone/>
        <a:defRPr sz="5864" kern="1200">
          <a:solidFill>
            <a:schemeClr val="tx1"/>
          </a:solidFill>
          <a:latin typeface="+mj-lt"/>
          <a:ea typeface="+mj-ea"/>
          <a:cs typeface="+mj-cs"/>
        </a:defRPr>
      </a:lvl1pPr>
    </p:titleStyle>
    <p:bodyStyle>
      <a:lvl1pPr marL="304678" indent="-304678" algn="l" defTabSz="1218712" rtl="0" eaLnBrk="1" latinLnBrk="0" hangingPunct="1">
        <a:lnSpc>
          <a:spcPct val="90000"/>
        </a:lnSpc>
        <a:spcBef>
          <a:spcPts val="1333"/>
        </a:spcBef>
        <a:buFont typeface="Arial" panose="020B0604020202020204" pitchFamily="34" charset="0"/>
        <a:buChar char="•"/>
        <a:defRPr sz="3732" kern="1200">
          <a:solidFill>
            <a:schemeClr val="tx1"/>
          </a:solidFill>
          <a:latin typeface="+mn-lt"/>
          <a:ea typeface="+mn-ea"/>
          <a:cs typeface="+mn-cs"/>
        </a:defRPr>
      </a:lvl1pPr>
      <a:lvl2pPr marL="914034" indent="-304678" algn="l" defTabSz="1218712"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390" indent="-304678" algn="l" defTabSz="1218712"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747"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103"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459"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0815"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171"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527"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218712" rtl="0" eaLnBrk="1" latinLnBrk="0" hangingPunct="1">
        <a:defRPr sz="2399" kern="1200">
          <a:solidFill>
            <a:schemeClr val="tx1"/>
          </a:solidFill>
          <a:latin typeface="+mn-lt"/>
          <a:ea typeface="+mn-ea"/>
          <a:cs typeface="+mn-cs"/>
        </a:defRPr>
      </a:lvl1pPr>
      <a:lvl2pPr marL="609356" algn="l" defTabSz="1218712" rtl="0" eaLnBrk="1" latinLnBrk="0" hangingPunct="1">
        <a:defRPr sz="2399" kern="1200">
          <a:solidFill>
            <a:schemeClr val="tx1"/>
          </a:solidFill>
          <a:latin typeface="+mn-lt"/>
          <a:ea typeface="+mn-ea"/>
          <a:cs typeface="+mn-cs"/>
        </a:defRPr>
      </a:lvl2pPr>
      <a:lvl3pPr marL="1218712" algn="l" defTabSz="1218712" rtl="0" eaLnBrk="1" latinLnBrk="0" hangingPunct="1">
        <a:defRPr sz="2399" kern="1200">
          <a:solidFill>
            <a:schemeClr val="tx1"/>
          </a:solidFill>
          <a:latin typeface="+mn-lt"/>
          <a:ea typeface="+mn-ea"/>
          <a:cs typeface="+mn-cs"/>
        </a:defRPr>
      </a:lvl3pPr>
      <a:lvl4pPr marL="1828068" algn="l" defTabSz="1218712" rtl="0" eaLnBrk="1" latinLnBrk="0" hangingPunct="1">
        <a:defRPr sz="2399" kern="1200">
          <a:solidFill>
            <a:schemeClr val="tx1"/>
          </a:solidFill>
          <a:latin typeface="+mn-lt"/>
          <a:ea typeface="+mn-ea"/>
          <a:cs typeface="+mn-cs"/>
        </a:defRPr>
      </a:lvl4pPr>
      <a:lvl5pPr marL="2437425" algn="l" defTabSz="1218712" rtl="0" eaLnBrk="1" latinLnBrk="0" hangingPunct="1">
        <a:defRPr sz="2399" kern="1200">
          <a:solidFill>
            <a:schemeClr val="tx1"/>
          </a:solidFill>
          <a:latin typeface="+mn-lt"/>
          <a:ea typeface="+mn-ea"/>
          <a:cs typeface="+mn-cs"/>
        </a:defRPr>
      </a:lvl5pPr>
      <a:lvl6pPr marL="3046781" algn="l" defTabSz="1218712" rtl="0" eaLnBrk="1" latinLnBrk="0" hangingPunct="1">
        <a:defRPr sz="2399" kern="1200">
          <a:solidFill>
            <a:schemeClr val="tx1"/>
          </a:solidFill>
          <a:latin typeface="+mn-lt"/>
          <a:ea typeface="+mn-ea"/>
          <a:cs typeface="+mn-cs"/>
        </a:defRPr>
      </a:lvl6pPr>
      <a:lvl7pPr marL="3656137" algn="l" defTabSz="1218712" rtl="0" eaLnBrk="1" latinLnBrk="0" hangingPunct="1">
        <a:defRPr sz="2399" kern="1200">
          <a:solidFill>
            <a:schemeClr val="tx1"/>
          </a:solidFill>
          <a:latin typeface="+mn-lt"/>
          <a:ea typeface="+mn-ea"/>
          <a:cs typeface="+mn-cs"/>
        </a:defRPr>
      </a:lvl7pPr>
      <a:lvl8pPr marL="4265493" algn="l" defTabSz="1218712" rtl="0" eaLnBrk="1" latinLnBrk="0" hangingPunct="1">
        <a:defRPr sz="2399" kern="1200">
          <a:solidFill>
            <a:schemeClr val="tx1"/>
          </a:solidFill>
          <a:latin typeface="+mn-lt"/>
          <a:ea typeface="+mn-ea"/>
          <a:cs typeface="+mn-cs"/>
        </a:defRPr>
      </a:lvl8pPr>
      <a:lvl9pPr marL="4874849" algn="l" defTabSz="1218712"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AAB1CA5-F4FB-204D-B621-D0AA012B60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cxnSp>
        <p:nvCxnSpPr>
          <p:cNvPr id="11" name="Straight Connector 10">
            <a:extLst>
              <a:ext uri="{FF2B5EF4-FFF2-40B4-BE49-F238E27FC236}">
                <a16:creationId xmlns:a16="http://schemas.microsoft.com/office/drawing/2014/main" xmlns="" id="{803AD7BF-7AFB-DD40-BFAF-8E5D75A359D1}"/>
              </a:ext>
            </a:extLst>
          </p:cNvPr>
          <p:cNvCxnSpPr>
            <a:cxnSpLocks/>
          </p:cNvCxnSpPr>
          <p:nvPr userDrawn="1"/>
        </p:nvCxnSpPr>
        <p:spPr>
          <a:xfrm flipH="1">
            <a:off x="975360" y="-193883"/>
            <a:ext cx="2791968" cy="655999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F249AB5B-6328-A940-B59C-EDC168871C1C}"/>
              </a:ext>
            </a:extLst>
          </p:cNvPr>
          <p:cNvCxnSpPr>
            <a:cxnSpLocks/>
          </p:cNvCxnSpPr>
          <p:nvPr userDrawn="1"/>
        </p:nvCxnSpPr>
        <p:spPr>
          <a:xfrm flipH="1">
            <a:off x="4738849" y="3023616"/>
            <a:ext cx="2698271" cy="633984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4F3FB65-F56B-9D46-861C-E7022712724E}"/>
              </a:ext>
            </a:extLst>
          </p:cNvPr>
          <p:cNvCxnSpPr>
            <a:cxnSpLocks/>
          </p:cNvCxnSpPr>
          <p:nvPr userDrawn="1"/>
        </p:nvCxnSpPr>
        <p:spPr>
          <a:xfrm flipH="1">
            <a:off x="987554" y="4828032"/>
            <a:ext cx="654609" cy="1538075"/>
          </a:xfrm>
          <a:prstGeom prst="line">
            <a:avLst/>
          </a:prstGeom>
          <a:ln w="10160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244A68E7-78A5-F846-80EE-AC276CA6F2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73328" y="3071936"/>
            <a:ext cx="456338" cy="491337"/>
          </a:xfrm>
          <a:prstGeom prst="rect">
            <a:avLst/>
          </a:prstGeom>
        </p:spPr>
      </p:pic>
      <p:pic>
        <p:nvPicPr>
          <p:cNvPr id="8" name="Picture 7">
            <a:extLst>
              <a:ext uri="{FF2B5EF4-FFF2-40B4-BE49-F238E27FC236}">
                <a16:creationId xmlns:a16="http://schemas.microsoft.com/office/drawing/2014/main" xmlns="" id="{08EA1B8D-117E-944C-9BEC-DE793A45C4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1573363368"/>
      </p:ext>
    </p:extLst>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BBA4303-ABFC-B648-8EB9-F8EFAAF706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spTree>
    <p:extLst>
      <p:ext uri="{BB962C8B-B14F-4D97-AF65-F5344CB8AC3E}">
        <p14:creationId xmlns:p14="http://schemas.microsoft.com/office/powerpoint/2010/main" val="1242990415"/>
      </p:ext>
    </p:extLst>
  </p:cSld>
  <p:clrMap bg1="lt1" tx1="dk1" bg2="lt2" tx2="dk2" accent1="accent1" accent2="accent2" accent3="accent3" accent4="accent4" accent5="accent5" accent6="accent6" hlink="hlink" folHlink="folHlink"/>
  <p:sldLayoutIdLst>
    <p:sldLayoutId id="2147483677"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9969D16-6061-E54D-8420-37FC5F71C00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Tree>
    <p:extLst>
      <p:ext uri="{BB962C8B-B14F-4D97-AF65-F5344CB8AC3E}">
        <p14:creationId xmlns:p14="http://schemas.microsoft.com/office/powerpoint/2010/main" val="817572761"/>
      </p:ext>
    </p:extLst>
  </p:cSld>
  <p:clrMap bg1="lt1" tx1="dk1" bg2="lt2" tx2="dk2" accent1="accent1" accent2="accent2" accent3="accent3" accent4="accent4" accent5="accent5" accent6="accent6" hlink="hlink" folHlink="folHlink"/>
  <p:sldLayoutIdLst>
    <p:sldLayoutId id="2147483679" r:id="rId1"/>
    <p:sldLayoutId id="2147483738" r:id="rId2"/>
    <p:sldLayoutId id="2147483740" r:id="rId3"/>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F44D618-89C6-4F4C-A09D-4926B437C7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Tree>
    <p:extLst>
      <p:ext uri="{BB962C8B-B14F-4D97-AF65-F5344CB8AC3E}">
        <p14:creationId xmlns:p14="http://schemas.microsoft.com/office/powerpoint/2010/main" val="1987106312"/>
      </p:ext>
    </p:extLst>
  </p:cSld>
  <p:clrMap bg1="lt1" tx1="dk1" bg2="lt2" tx2="dk2" accent1="accent1" accent2="accent2" accent3="accent3" accent4="accent4" accent5="accent5" accent6="accent6" hlink="hlink" folHlink="folHlink"/>
  <p:sldLayoutIdLst>
    <p:sldLayoutId id="2147483681"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28ECD12-8A09-3845-9152-E974D2CAB13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pic>
        <p:nvPicPr>
          <p:cNvPr id="3" name="Picture 2">
            <a:extLst>
              <a:ext uri="{FF2B5EF4-FFF2-40B4-BE49-F238E27FC236}">
                <a16:creationId xmlns:a16="http://schemas.microsoft.com/office/drawing/2014/main" xmlns="" id="{4019FB62-FE01-1849-82E8-3E183F40EA5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627510635"/>
      </p:ext>
    </p:extLst>
  </p:cSld>
  <p:clrMap bg1="lt1" tx1="dk1" bg2="lt2" tx2="dk2" accent1="accent1" accent2="accent2" accent3="accent3" accent4="accent4" accent5="accent5" accent6="accent6" hlink="hlink" folHlink="folHlink"/>
  <p:sldLayoutIdLst>
    <p:sldLayoutId id="2147483685" r:id="rId1"/>
    <p:sldLayoutId id="2147483732" r:id="rId2"/>
    <p:sldLayoutId id="2147483723" r:id="rId3"/>
    <p:sldLayoutId id="2147483724" r:id="rId4"/>
    <p:sldLayoutId id="2147483725" r:id="rId5"/>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F3A161-8CB1-A040-BBCD-3AB3AE1ED47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spTree>
    <p:extLst>
      <p:ext uri="{BB962C8B-B14F-4D97-AF65-F5344CB8AC3E}">
        <p14:creationId xmlns:p14="http://schemas.microsoft.com/office/powerpoint/2010/main" val="340038443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3" r:id="rId5"/>
    <p:sldLayoutId id="2147483734" r:id="rId6"/>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9361C4-A2C5-A04B-BA6C-A3A285C4DB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Tree>
    <p:extLst>
      <p:ext uri="{BB962C8B-B14F-4D97-AF65-F5344CB8AC3E}">
        <p14:creationId xmlns:p14="http://schemas.microsoft.com/office/powerpoint/2010/main" val="3494319319"/>
      </p:ext>
    </p:extLst>
  </p:cSld>
  <p:clrMap bg1="lt1" tx1="dk1" bg2="lt2" tx2="dk2" accent1="accent1" accent2="accent2" accent3="accent3" accent4="accent4" accent5="accent5" accent6="accent6" hlink="hlink" folHlink="folHlink"/>
  <p:sldLayoutIdLst>
    <p:sldLayoutId id="2147483736" r:id="rId1"/>
    <p:sldLayoutId id="2147483737" r:id="rId2"/>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info.fazenda.sp.gov.br/NXT/gateway.dll/legislacao_tributaria/portaria_cat/pcat422018.htm" TargetMode="External"/><Relationship Id="rId2" Type="http://schemas.openxmlformats.org/officeDocument/2006/relationships/hyperlink" Target="http://tdn.totvs.com/pages/viewpage.action?pageId=436278163" TargetMode="External"/><Relationship Id="rId1" Type="http://schemas.openxmlformats.org/officeDocument/2006/relationships/slideLayout" Target="../slideLayouts/slideLayout6.xml"/><Relationship Id="rId6" Type="http://schemas.openxmlformats.org/officeDocument/2006/relationships/hyperlink" Target="https://www3.fazenda.sp.gov.br/RessarcimentoSTPreValidador/publish.htm" TargetMode="External"/><Relationship Id="rId5" Type="http://schemas.openxmlformats.org/officeDocument/2006/relationships/hyperlink" Target="https://portal.fazenda.sp.gov.br/servicos/st/Paginas/Downloads.aspx" TargetMode="External"/><Relationship Id="rId4" Type="http://schemas.openxmlformats.org/officeDocument/2006/relationships/hyperlink" Target="https://portal.fazenda.sp.gov.br/servicos/st/Paginas/Ressarcimento-de-Substitui%C3%A7%C3%A3o-Tribut%C3%A1ria-do-ICMS.asp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A5A5B32-59C8-CC41-AE2F-8B1AECF8E699}"/>
              </a:ext>
            </a:extLst>
          </p:cNvPr>
          <p:cNvSpPr>
            <a:spLocks noGrp="1"/>
          </p:cNvSpPr>
          <p:nvPr>
            <p:ph type="body" sz="quarter" idx="10"/>
          </p:nvPr>
        </p:nvSpPr>
        <p:spPr>
          <a:xfrm>
            <a:off x="670560" y="1585894"/>
            <a:ext cx="6995160" cy="1721186"/>
          </a:xfrm>
        </p:spPr>
        <p:txBody>
          <a:bodyPr/>
          <a:lstStyle/>
          <a:p>
            <a:r>
              <a:rPr lang="pt-BR" dirty="0" smtClean="0"/>
              <a:t>Portaria</a:t>
            </a:r>
          </a:p>
          <a:p>
            <a:r>
              <a:rPr lang="pt-BR" dirty="0" smtClean="0"/>
              <a:t>CAT 42 </a:t>
            </a:r>
          </a:p>
          <a:p>
            <a:r>
              <a:rPr lang="pt-BR" dirty="0" smtClean="0"/>
              <a:t>Estado SP</a:t>
            </a:r>
            <a:endParaRPr lang="pt-BR" dirty="0"/>
          </a:p>
        </p:txBody>
      </p:sp>
      <p:sp>
        <p:nvSpPr>
          <p:cNvPr id="3" name="Text Placeholder 2">
            <a:extLst>
              <a:ext uri="{FF2B5EF4-FFF2-40B4-BE49-F238E27FC236}">
                <a16:creationId xmlns:a16="http://schemas.microsoft.com/office/drawing/2014/main" xmlns="" id="{57B4FF87-73A3-F74E-A709-6292BD08D851}"/>
              </a:ext>
            </a:extLst>
          </p:cNvPr>
          <p:cNvSpPr>
            <a:spLocks noGrp="1"/>
          </p:cNvSpPr>
          <p:nvPr>
            <p:ph type="body" sz="quarter" idx="11"/>
          </p:nvPr>
        </p:nvSpPr>
        <p:spPr>
          <a:xfrm>
            <a:off x="12991210" y="7772135"/>
            <a:ext cx="1273429" cy="365760"/>
          </a:xfrm>
        </p:spPr>
        <p:txBody>
          <a:bodyPr/>
          <a:lstStyle/>
          <a:p>
            <a:r>
              <a:rPr lang="pt-BR" dirty="0" smtClean="0"/>
              <a:t>JANEIRO</a:t>
            </a:r>
            <a:endParaRPr lang="pt-BR" dirty="0"/>
          </a:p>
        </p:txBody>
      </p:sp>
      <p:sp>
        <p:nvSpPr>
          <p:cNvPr id="4" name="Text Placeholder 3">
            <a:extLst>
              <a:ext uri="{FF2B5EF4-FFF2-40B4-BE49-F238E27FC236}">
                <a16:creationId xmlns:a16="http://schemas.microsoft.com/office/drawing/2014/main" xmlns="" id="{5A2D2C20-1FC2-4A49-B6D2-E8604EFFA485}"/>
              </a:ext>
            </a:extLst>
          </p:cNvPr>
          <p:cNvSpPr>
            <a:spLocks noGrp="1"/>
          </p:cNvSpPr>
          <p:nvPr>
            <p:ph type="body" sz="quarter" idx="12"/>
          </p:nvPr>
        </p:nvSpPr>
        <p:spPr>
          <a:xfrm>
            <a:off x="914400" y="6354815"/>
            <a:ext cx="5157216" cy="2145792"/>
          </a:xfrm>
        </p:spPr>
        <p:txBody>
          <a:bodyPr/>
          <a:lstStyle/>
          <a:p>
            <a:r>
              <a:rPr lang="pt-BR" dirty="0" smtClean="0"/>
              <a:t>Módulos LOGIX</a:t>
            </a:r>
            <a:endParaRPr lang="pt-BR" dirty="0"/>
          </a:p>
        </p:txBody>
      </p:sp>
    </p:spTree>
    <p:extLst>
      <p:ext uri="{BB962C8B-B14F-4D97-AF65-F5344CB8AC3E}">
        <p14:creationId xmlns:p14="http://schemas.microsoft.com/office/powerpoint/2010/main" val="49877785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1267F49-8599-8242-B3DE-EAA77A64F579}"/>
              </a:ext>
            </a:extLst>
          </p:cNvPr>
          <p:cNvSpPr>
            <a:spLocks noGrp="1"/>
          </p:cNvSpPr>
          <p:nvPr>
            <p:ph type="body" sz="quarter" idx="10"/>
          </p:nvPr>
        </p:nvSpPr>
        <p:spPr>
          <a:xfrm>
            <a:off x="929638" y="2513025"/>
            <a:ext cx="7040881" cy="2117812"/>
          </a:xfrm>
        </p:spPr>
        <p:txBody>
          <a:bodyPr/>
          <a:lstStyle/>
          <a:p>
            <a:r>
              <a:rPr lang="pt-BR" dirty="0" smtClean="0"/>
              <a:t>LOGIX - Configurações</a:t>
            </a:r>
            <a:endParaRPr lang="pt-BR" dirty="0"/>
          </a:p>
        </p:txBody>
      </p:sp>
      <p:sp>
        <p:nvSpPr>
          <p:cNvPr id="3" name="Text Placeholder 2">
            <a:extLst>
              <a:ext uri="{FF2B5EF4-FFF2-40B4-BE49-F238E27FC236}">
                <a16:creationId xmlns="" xmlns:a16="http://schemas.microsoft.com/office/drawing/2014/main" id="{511A3C1C-A860-514A-88B6-FFD195DC60DD}"/>
              </a:ext>
            </a:extLst>
          </p:cNvPr>
          <p:cNvSpPr>
            <a:spLocks noGrp="1"/>
          </p:cNvSpPr>
          <p:nvPr>
            <p:ph type="body" sz="quarter" idx="13"/>
          </p:nvPr>
        </p:nvSpPr>
        <p:spPr>
          <a:xfrm>
            <a:off x="1097279" y="867376"/>
            <a:ext cx="6146929" cy="1173209"/>
          </a:xfrm>
        </p:spPr>
        <p:txBody>
          <a:bodyPr/>
          <a:lstStyle/>
          <a:p>
            <a:r>
              <a:rPr lang="pt-BR" dirty="0" smtClean="0"/>
              <a:t>04</a:t>
            </a:r>
            <a:endParaRPr lang="pt-BR" dirty="0"/>
          </a:p>
        </p:txBody>
      </p:sp>
    </p:spTree>
    <p:extLst>
      <p:ext uri="{BB962C8B-B14F-4D97-AF65-F5344CB8AC3E}">
        <p14:creationId xmlns:p14="http://schemas.microsoft.com/office/powerpoint/2010/main" val="110666066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55320" y="1066901"/>
            <a:ext cx="15057119" cy="7232108"/>
          </a:xfrm>
          <a:prstGeom prst="rect">
            <a:avLst/>
          </a:prstGeom>
        </p:spPr>
        <p:txBody>
          <a:bodyPr wrap="square">
            <a:spAutoFit/>
          </a:bodyPr>
          <a:lstStyle/>
          <a:p>
            <a:pPr algn="just"/>
            <a:r>
              <a:rPr lang="pt-BR" sz="3200" dirty="0" smtClean="0">
                <a:solidFill>
                  <a:schemeClr val="accent5">
                    <a:lumMod val="75000"/>
                  </a:schemeClr>
                </a:solidFill>
              </a:rPr>
              <a:t>Configurações necessárias para apuração Portaria CAT 42</a:t>
            </a:r>
          </a:p>
          <a:p>
            <a:pPr algn="just"/>
            <a:endParaRPr lang="pt-BR" sz="2400" b="1" dirty="0">
              <a:solidFill>
                <a:schemeClr val="accent5">
                  <a:lumMod val="75000"/>
                </a:schemeClr>
              </a:solidFill>
              <a:latin typeface="Calibri" panose="020F0502020204030204" pitchFamily="34" charset="0"/>
              <a:cs typeface="Calibri" panose="020F0502020204030204" pitchFamily="34" charset="0"/>
            </a:endParaRPr>
          </a:p>
          <a:p>
            <a:pPr algn="just"/>
            <a:endParaRPr lang="pt-BR" sz="2400" b="1" dirty="0" smtClean="0">
              <a:solidFill>
                <a:schemeClr val="accent5">
                  <a:lumMod val="75000"/>
                </a:schemeClr>
              </a:solidFill>
              <a:latin typeface="Calibri" panose="020F0502020204030204" pitchFamily="34" charset="0"/>
              <a:cs typeface="Calibri" panose="020F0502020204030204" pitchFamily="34" charset="0"/>
            </a:endParaRPr>
          </a:p>
          <a:p>
            <a:pPr algn="just"/>
            <a:r>
              <a:rPr lang="pt-BR" sz="2400" b="1" dirty="0" smtClean="0">
                <a:solidFill>
                  <a:schemeClr val="accent5">
                    <a:lumMod val="75000"/>
                  </a:schemeClr>
                </a:solidFill>
                <a:latin typeface="Calibri" panose="020F0502020204030204" pitchFamily="34" charset="0"/>
                <a:cs typeface="Calibri" panose="020F0502020204030204" pitchFamily="34" charset="0"/>
              </a:rPr>
              <a:t>Configuração </a:t>
            </a:r>
            <a:r>
              <a:rPr lang="pt-BR" sz="2400" b="1" dirty="0">
                <a:solidFill>
                  <a:schemeClr val="accent5">
                    <a:lumMod val="75000"/>
                  </a:schemeClr>
                </a:solidFill>
                <a:latin typeface="Calibri" panose="020F0502020204030204" pitchFamily="34" charset="0"/>
                <a:cs typeface="Calibri" panose="020F0502020204030204" pitchFamily="34" charset="0"/>
              </a:rPr>
              <a:t>dos ITENS:</a:t>
            </a:r>
            <a:endParaRPr lang="pt-BR" sz="2400" dirty="0">
              <a:solidFill>
                <a:schemeClr val="accent5">
                  <a:lumMod val="75000"/>
                </a:schemeClr>
              </a:solidFill>
              <a:latin typeface="Calibri" panose="020F0502020204030204" pitchFamily="34" charset="0"/>
              <a:cs typeface="Calibri" panose="020F0502020204030204" pitchFamily="34" charset="0"/>
            </a:endParaRPr>
          </a:p>
          <a:p>
            <a:pPr algn="just"/>
            <a:r>
              <a:rPr lang="pt-BR" sz="2400" dirty="0" smtClean="0">
                <a:solidFill>
                  <a:schemeClr val="bg2"/>
                </a:solidFill>
                <a:latin typeface="Calibri" panose="020F0502020204030204" pitchFamily="34" charset="0"/>
                <a:cs typeface="Calibri" panose="020F0502020204030204" pitchFamily="34" charset="0"/>
              </a:rPr>
              <a:t>	Todos </a:t>
            </a:r>
            <a:r>
              <a:rPr lang="pt-BR" sz="2400" dirty="0">
                <a:solidFill>
                  <a:schemeClr val="bg2"/>
                </a:solidFill>
                <a:latin typeface="Calibri" panose="020F0502020204030204" pitchFamily="34" charset="0"/>
                <a:cs typeface="Calibri" panose="020F0502020204030204" pitchFamily="34" charset="0"/>
              </a:rPr>
              <a:t>os itens devem estar cadastrados corretamente no </a:t>
            </a:r>
            <a:r>
              <a:rPr lang="pt-BR" sz="2400" b="1" dirty="0">
                <a:solidFill>
                  <a:schemeClr val="bg2"/>
                </a:solidFill>
                <a:latin typeface="Calibri" panose="020F0502020204030204" pitchFamily="34" charset="0"/>
                <a:cs typeface="Calibri" panose="020F0502020204030204" pitchFamily="34" charset="0"/>
              </a:rPr>
              <a:t>MAN10021</a:t>
            </a:r>
            <a:r>
              <a:rPr lang="pt-BR" sz="2400" dirty="0">
                <a:solidFill>
                  <a:schemeClr val="bg2"/>
                </a:solidFill>
                <a:latin typeface="Calibri" panose="020F0502020204030204" pitchFamily="34" charset="0"/>
                <a:cs typeface="Calibri" panose="020F0502020204030204" pitchFamily="34" charset="0"/>
              </a:rPr>
              <a:t>, com </a:t>
            </a:r>
            <a:r>
              <a:rPr lang="pt-BR" sz="2400" b="1" dirty="0">
                <a:solidFill>
                  <a:schemeClr val="bg2"/>
                </a:solidFill>
                <a:latin typeface="Calibri" panose="020F0502020204030204" pitchFamily="34" charset="0"/>
                <a:cs typeface="Calibri" panose="020F0502020204030204" pitchFamily="34" charset="0"/>
              </a:rPr>
              <a:t>descrição do CEST</a:t>
            </a:r>
            <a:r>
              <a:rPr lang="pt-BR" sz="2400" dirty="0">
                <a:solidFill>
                  <a:schemeClr val="bg2"/>
                </a:solidFill>
                <a:latin typeface="Calibri" panose="020F0502020204030204" pitchFamily="34" charset="0"/>
                <a:cs typeface="Calibri" panose="020F0502020204030204" pitchFamily="34" charset="0"/>
              </a:rPr>
              <a:t>, </a:t>
            </a:r>
            <a:r>
              <a:rPr lang="pt-BR" sz="2400" b="1" dirty="0">
                <a:solidFill>
                  <a:schemeClr val="bg2"/>
                </a:solidFill>
                <a:latin typeface="Calibri" panose="020F0502020204030204" pitchFamily="34" charset="0"/>
                <a:cs typeface="Calibri" panose="020F0502020204030204" pitchFamily="34" charset="0"/>
              </a:rPr>
              <a:t>alíquota </a:t>
            </a:r>
            <a:r>
              <a:rPr lang="pt-BR" sz="2400" b="1" dirty="0" smtClean="0">
                <a:solidFill>
                  <a:schemeClr val="bg2"/>
                </a:solidFill>
                <a:latin typeface="Calibri" panose="020F0502020204030204" pitchFamily="34" charset="0"/>
                <a:cs typeface="Calibri" panose="020F0502020204030204" pitchFamily="34" charset="0"/>
              </a:rPr>
              <a:t>interna </a:t>
            </a:r>
            <a:r>
              <a:rPr lang="pt-BR" sz="2400" dirty="0" smtClean="0">
                <a:solidFill>
                  <a:schemeClr val="bg2"/>
                </a:solidFill>
                <a:latin typeface="Calibri" panose="020F0502020204030204" pitchFamily="34" charset="0"/>
                <a:cs typeface="Calibri" panose="020F0502020204030204" pitchFamily="34" charset="0"/>
              </a:rPr>
              <a:t>cadastrada no </a:t>
            </a:r>
            <a:r>
              <a:rPr lang="pt-BR" sz="2400" b="1" dirty="0" smtClean="0">
                <a:solidFill>
                  <a:schemeClr val="bg2"/>
                </a:solidFill>
                <a:latin typeface="Calibri" panose="020F0502020204030204" pitchFamily="34" charset="0"/>
                <a:cs typeface="Calibri" panose="020F0502020204030204" pitchFamily="34" charset="0"/>
              </a:rPr>
              <a:t>OBF0111</a:t>
            </a:r>
            <a:r>
              <a:rPr lang="pt-BR" sz="2400" dirty="0" smtClean="0">
                <a:solidFill>
                  <a:schemeClr val="bg2"/>
                </a:solidFill>
                <a:latin typeface="Calibri" panose="020F0502020204030204" pitchFamily="34" charset="0"/>
                <a:cs typeface="Calibri" panose="020F0502020204030204" pitchFamily="34" charset="0"/>
              </a:rPr>
              <a:t> </a:t>
            </a:r>
            <a:r>
              <a:rPr lang="pt-BR" sz="2400" dirty="0">
                <a:solidFill>
                  <a:schemeClr val="bg2"/>
                </a:solidFill>
                <a:latin typeface="Calibri" panose="020F0502020204030204" pitchFamily="34" charset="0"/>
                <a:cs typeface="Calibri" panose="020F0502020204030204" pitchFamily="34" charset="0"/>
              </a:rPr>
              <a:t>e outras informações obrigatórias.</a:t>
            </a:r>
          </a:p>
          <a:p>
            <a:pPr algn="just"/>
            <a:endParaRPr lang="pt-BR" sz="2400" b="1" dirty="0" smtClean="0">
              <a:solidFill>
                <a:schemeClr val="bg2"/>
              </a:solidFill>
              <a:latin typeface="Calibri" panose="020F0502020204030204" pitchFamily="34" charset="0"/>
              <a:cs typeface="Calibri" panose="020F0502020204030204" pitchFamily="34" charset="0"/>
            </a:endParaRPr>
          </a:p>
          <a:p>
            <a:pPr algn="just"/>
            <a:r>
              <a:rPr lang="pt-BR" sz="2400" b="1" dirty="0">
                <a:solidFill>
                  <a:schemeClr val="accent5">
                    <a:lumMod val="75000"/>
                  </a:schemeClr>
                </a:solidFill>
                <a:latin typeface="Calibri" panose="020F0502020204030204" pitchFamily="34" charset="0"/>
                <a:cs typeface="Calibri" panose="020F0502020204030204" pitchFamily="34" charset="0"/>
              </a:rPr>
              <a:t>OBF0100 (Cadastro de Legislação</a:t>
            </a:r>
            <a:r>
              <a:rPr lang="pt-BR" sz="2400" b="1" dirty="0" smtClean="0">
                <a:solidFill>
                  <a:schemeClr val="accent5">
                    <a:lumMod val="75000"/>
                  </a:schemeClr>
                </a:solidFill>
                <a:latin typeface="Calibri" panose="020F0502020204030204" pitchFamily="34" charset="0"/>
                <a:cs typeface="Calibri" panose="020F0502020204030204" pitchFamily="34" charset="0"/>
              </a:rPr>
              <a:t>):</a:t>
            </a:r>
            <a:endParaRPr lang="pt-BR" sz="2400" dirty="0">
              <a:solidFill>
                <a:schemeClr val="accent5">
                  <a:lumMod val="75000"/>
                </a:schemeClr>
              </a:solidFill>
              <a:latin typeface="Calibri" panose="020F0502020204030204" pitchFamily="34" charset="0"/>
              <a:cs typeface="Calibri" panose="020F0502020204030204" pitchFamily="34" charset="0"/>
            </a:endParaRPr>
          </a:p>
          <a:p>
            <a:pPr algn="just"/>
            <a:r>
              <a:rPr lang="pt-BR" sz="2400" dirty="0" smtClean="0">
                <a:solidFill>
                  <a:schemeClr val="bg2"/>
                </a:solidFill>
                <a:latin typeface="Calibri" panose="020F0502020204030204" pitchFamily="34" charset="0"/>
                <a:cs typeface="Calibri" panose="020F0502020204030204" pitchFamily="34" charset="0"/>
              </a:rPr>
              <a:t>	Foi </a:t>
            </a:r>
            <a:r>
              <a:rPr lang="pt-BR" sz="2400" dirty="0">
                <a:solidFill>
                  <a:schemeClr val="bg2"/>
                </a:solidFill>
                <a:latin typeface="Calibri" panose="020F0502020204030204" pitchFamily="34" charset="0"/>
                <a:cs typeface="Calibri" panose="020F0502020204030204" pitchFamily="34" charset="0"/>
              </a:rPr>
              <a:t>alterada a rotina de cadastro de legislação para permitir ao cliente cadastrar a PORTARIA CAT 42/2018 como a </a:t>
            </a:r>
            <a:r>
              <a:rPr lang="pt-BR" sz="2400" b="1" dirty="0">
                <a:solidFill>
                  <a:schemeClr val="bg2"/>
                </a:solidFill>
                <a:latin typeface="Calibri" panose="020F0502020204030204" pitchFamily="34" charset="0"/>
                <a:cs typeface="Calibri" panose="020F0502020204030204" pitchFamily="34" charset="0"/>
              </a:rPr>
              <a:t>legislação '05'</a:t>
            </a:r>
            <a:r>
              <a:rPr lang="pt-BR" sz="2400" dirty="0">
                <a:solidFill>
                  <a:schemeClr val="bg2"/>
                </a:solidFill>
                <a:latin typeface="Calibri" panose="020F0502020204030204" pitchFamily="34" charset="0"/>
                <a:cs typeface="Calibri" panose="020F0502020204030204" pitchFamily="34" charset="0"/>
              </a:rPr>
              <a:t> para as </a:t>
            </a:r>
            <a:r>
              <a:rPr lang="pt-BR" sz="2400" b="1" dirty="0">
                <a:solidFill>
                  <a:schemeClr val="bg2"/>
                </a:solidFill>
                <a:latin typeface="Calibri" panose="020F0502020204030204" pitchFamily="34" charset="0"/>
                <a:cs typeface="Calibri" panose="020F0502020204030204" pitchFamily="34" charset="0"/>
              </a:rPr>
              <a:t>versões "001 - a partir de 05/2018" </a:t>
            </a:r>
            <a:r>
              <a:rPr lang="pt-BR" sz="2400" dirty="0">
                <a:solidFill>
                  <a:schemeClr val="bg2"/>
                </a:solidFill>
                <a:latin typeface="Calibri" panose="020F0502020204030204" pitchFamily="34" charset="0"/>
                <a:cs typeface="Calibri" panose="020F0502020204030204" pitchFamily="34" charset="0"/>
              </a:rPr>
              <a:t> e </a:t>
            </a:r>
            <a:r>
              <a:rPr lang="pt-BR" sz="2400" b="1" dirty="0">
                <a:solidFill>
                  <a:schemeClr val="bg2"/>
                </a:solidFill>
                <a:latin typeface="Calibri" panose="020F0502020204030204" pitchFamily="34" charset="0"/>
                <a:cs typeface="Calibri" panose="020F0502020204030204" pitchFamily="34" charset="0"/>
              </a:rPr>
              <a:t>"002 - a partir 09/2018", </a:t>
            </a:r>
            <a:r>
              <a:rPr lang="pt-BR" sz="2400" dirty="0">
                <a:solidFill>
                  <a:schemeClr val="bg2"/>
                </a:solidFill>
                <a:latin typeface="Calibri" panose="020F0502020204030204" pitchFamily="34" charset="0"/>
                <a:cs typeface="Calibri" panose="020F0502020204030204" pitchFamily="34" charset="0"/>
              </a:rPr>
              <a:t>os registros e campos de cada versão devem ser verificados no Manual de Leiaute do Arquivo Digital. As funcionalidades de cópia, carga e atualização de registros também foram alteradas para tratar a legislação '05'  PORTARIA CAT 42/2018.</a:t>
            </a:r>
          </a:p>
          <a:p>
            <a:pPr algn="just"/>
            <a:endParaRPr lang="pt-BR" sz="2400" b="1" dirty="0" smtClean="0">
              <a:solidFill>
                <a:schemeClr val="bg2"/>
              </a:solidFill>
              <a:latin typeface="Calibri" panose="020F0502020204030204" pitchFamily="34" charset="0"/>
              <a:cs typeface="Calibri" panose="020F0502020204030204" pitchFamily="34" charset="0"/>
            </a:endParaRPr>
          </a:p>
          <a:p>
            <a:r>
              <a:rPr lang="pt-BR" b="1" dirty="0">
                <a:solidFill>
                  <a:schemeClr val="accent5">
                    <a:lumMod val="75000"/>
                  </a:schemeClr>
                </a:solidFill>
                <a:latin typeface="Calibri" panose="020F0502020204030204" pitchFamily="34" charset="0"/>
                <a:cs typeface="Calibri" panose="020F0502020204030204" pitchFamily="34" charset="0"/>
              </a:rPr>
              <a:t>OBF11600 </a:t>
            </a:r>
            <a:r>
              <a:rPr lang="pt-BR" b="1" dirty="0" smtClean="0">
                <a:solidFill>
                  <a:schemeClr val="accent5">
                    <a:lumMod val="75000"/>
                  </a:schemeClr>
                </a:solidFill>
                <a:latin typeface="Calibri" panose="020F0502020204030204" pitchFamily="34" charset="0"/>
                <a:cs typeface="Calibri" panose="020F0502020204030204" pitchFamily="34" charset="0"/>
              </a:rPr>
              <a:t>(Apuração de ressarcimento ICMS-ST):</a:t>
            </a:r>
            <a:endParaRPr lang="pt-BR" dirty="0">
              <a:solidFill>
                <a:schemeClr val="accent5">
                  <a:lumMod val="75000"/>
                </a:schemeClr>
              </a:solidFill>
              <a:latin typeface="Calibri" panose="020F0502020204030204" pitchFamily="34" charset="0"/>
              <a:cs typeface="Calibri" panose="020F0502020204030204" pitchFamily="34" charset="0"/>
            </a:endParaRPr>
          </a:p>
          <a:p>
            <a:r>
              <a:rPr lang="pt-BR" dirty="0" smtClean="0">
                <a:solidFill>
                  <a:schemeClr val="bg2"/>
                </a:solidFill>
                <a:latin typeface="Calibri" panose="020F0502020204030204" pitchFamily="34" charset="0"/>
                <a:cs typeface="Calibri" panose="020F0502020204030204" pitchFamily="34" charset="0"/>
              </a:rPr>
              <a:t>	Com </a:t>
            </a:r>
            <a:r>
              <a:rPr lang="pt-BR" dirty="0">
                <a:solidFill>
                  <a:schemeClr val="bg2"/>
                </a:solidFill>
                <a:latin typeface="Calibri" panose="020F0502020204030204" pitchFamily="34" charset="0"/>
                <a:cs typeface="Calibri" panose="020F0502020204030204" pitchFamily="34" charset="0"/>
              </a:rPr>
              <a:t>o objetivo de facilitar o acesso a todos os programas envolvidos no processo de apuração do ressarcimento do ICMS_ST, foi feita a criação de um programa no estilo </a:t>
            </a:r>
            <a:r>
              <a:rPr lang="pt-BR" dirty="0" err="1">
                <a:solidFill>
                  <a:schemeClr val="bg2"/>
                </a:solidFill>
                <a:latin typeface="Calibri" panose="020F0502020204030204" pitchFamily="34" charset="0"/>
                <a:cs typeface="Calibri" panose="020F0502020204030204" pitchFamily="34" charset="0"/>
              </a:rPr>
              <a:t>cockpit</a:t>
            </a:r>
            <a:r>
              <a:rPr lang="pt-BR" dirty="0">
                <a:solidFill>
                  <a:schemeClr val="bg2"/>
                </a:solidFill>
                <a:latin typeface="Calibri" panose="020F0502020204030204" pitchFamily="34" charset="0"/>
                <a:cs typeface="Calibri" panose="020F0502020204030204" pitchFamily="34" charset="0"/>
              </a:rPr>
              <a:t>. Nele é possível acessar os programas utilizando tópicos de agrupamento como </a:t>
            </a:r>
            <a:r>
              <a:rPr lang="pt-BR" b="1" dirty="0">
                <a:solidFill>
                  <a:schemeClr val="bg2"/>
                </a:solidFill>
                <a:latin typeface="Calibri" panose="020F0502020204030204" pitchFamily="34" charset="0"/>
                <a:cs typeface="Calibri" panose="020F0502020204030204" pitchFamily="34" charset="0"/>
              </a:rPr>
              <a:t>"Processamento", "Relatórios" e "</a:t>
            </a:r>
            <a:r>
              <a:rPr lang="pt-BR" b="1" dirty="0" smtClean="0">
                <a:solidFill>
                  <a:schemeClr val="bg2"/>
                </a:solidFill>
                <a:latin typeface="Calibri" panose="020F0502020204030204" pitchFamily="34" charset="0"/>
                <a:cs typeface="Calibri" panose="020F0502020204030204" pitchFamily="34" charset="0"/>
              </a:rPr>
              <a:t>Cadastros”</a:t>
            </a:r>
            <a:r>
              <a:rPr lang="pt-BR" dirty="0" smtClean="0">
                <a:solidFill>
                  <a:schemeClr val="bg2"/>
                </a:solidFill>
                <a:latin typeface="Calibri" panose="020F0502020204030204" pitchFamily="34" charset="0"/>
                <a:cs typeface="Calibri" panose="020F0502020204030204" pitchFamily="34" charset="0"/>
              </a:rPr>
              <a:t>. </a:t>
            </a:r>
            <a:r>
              <a:rPr lang="pt-BR" dirty="0">
                <a:solidFill>
                  <a:schemeClr val="bg2"/>
                </a:solidFill>
                <a:latin typeface="Calibri" panose="020F0502020204030204" pitchFamily="34" charset="0"/>
                <a:cs typeface="Calibri" panose="020F0502020204030204" pitchFamily="34" charset="0"/>
              </a:rPr>
              <a:t>A verificação de permissão de acesso aos programas será feita no </a:t>
            </a:r>
            <a:r>
              <a:rPr lang="pt-BR" dirty="0" err="1">
                <a:solidFill>
                  <a:schemeClr val="bg2"/>
                </a:solidFill>
                <a:latin typeface="Calibri" panose="020F0502020204030204" pitchFamily="34" charset="0"/>
                <a:cs typeface="Calibri" panose="020F0502020204030204" pitchFamily="34" charset="0"/>
              </a:rPr>
              <a:t>cockpit</a:t>
            </a:r>
            <a:r>
              <a:rPr lang="pt-BR" dirty="0">
                <a:solidFill>
                  <a:schemeClr val="bg2"/>
                </a:solidFill>
                <a:latin typeface="Calibri" panose="020F0502020204030204" pitchFamily="34" charset="0"/>
                <a:cs typeface="Calibri" panose="020F0502020204030204" pitchFamily="34" charset="0"/>
              </a:rPr>
              <a:t>, da mesma forma como é feita no acesso direto.</a:t>
            </a:r>
          </a:p>
          <a:p>
            <a:pPr algn="just"/>
            <a:endParaRPr lang="pt-BR" sz="2400" b="1" dirty="0" smtClean="0">
              <a:solidFill>
                <a:schemeClr val="bg2"/>
              </a:solidFill>
              <a:latin typeface="Calibri" panose="020F0502020204030204" pitchFamily="34" charset="0"/>
              <a:cs typeface="Calibri" panose="020F0502020204030204" pitchFamily="34" charset="0"/>
            </a:endParaRPr>
          </a:p>
        </p:txBody>
      </p:sp>
      <p:sp>
        <p:nvSpPr>
          <p:cNvPr id="4" name="Espaço Reservado para Texto 1"/>
          <p:cNvSpPr>
            <a:spLocks noGrp="1"/>
          </p:cNvSpPr>
          <p:nvPr>
            <p:ph type="body" sz="quarter" idx="12"/>
          </p:nvPr>
        </p:nvSpPr>
        <p:spPr>
          <a:xfrm>
            <a:off x="794013" y="406724"/>
            <a:ext cx="13133814" cy="465144"/>
          </a:xfrm>
        </p:spPr>
        <p:txBody>
          <a:bodyPr/>
          <a:lstStyle/>
          <a:p>
            <a:r>
              <a:rPr lang="pt-BR" dirty="0" smtClean="0">
                <a:sym typeface="Wingdings" panose="05000000000000000000" pitchFamily="2" charset="2"/>
              </a:rPr>
              <a:t>_LOGIX - Configurações</a:t>
            </a:r>
            <a:endParaRPr lang="pt-BR" dirty="0"/>
          </a:p>
        </p:txBody>
      </p:sp>
    </p:spTree>
    <p:extLst>
      <p:ext uri="{BB962C8B-B14F-4D97-AF65-F5344CB8AC3E}">
        <p14:creationId xmlns:p14="http://schemas.microsoft.com/office/powerpoint/2010/main" val="97938527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55320" y="1066901"/>
            <a:ext cx="15057119" cy="7786747"/>
          </a:xfrm>
          <a:prstGeom prst="rect">
            <a:avLst/>
          </a:prstGeom>
        </p:spPr>
        <p:txBody>
          <a:bodyPr wrap="square">
            <a:spAutoFit/>
          </a:bodyPr>
          <a:lstStyle/>
          <a:p>
            <a:pPr algn="just"/>
            <a:r>
              <a:rPr lang="pt-BR" sz="3200" dirty="0" smtClean="0">
                <a:solidFill>
                  <a:schemeClr val="accent5">
                    <a:lumMod val="75000"/>
                  </a:schemeClr>
                </a:solidFill>
              </a:rPr>
              <a:t>Configurações necessárias para apuração Portaria CAT 42</a:t>
            </a:r>
          </a:p>
          <a:p>
            <a:pPr algn="just"/>
            <a:endParaRPr lang="pt-BR" sz="2400" b="1" dirty="0" smtClean="0">
              <a:solidFill>
                <a:schemeClr val="accent5">
                  <a:lumMod val="75000"/>
                </a:schemeClr>
              </a:solidFill>
              <a:latin typeface="Calibri" panose="020F0502020204030204" pitchFamily="34" charset="0"/>
              <a:cs typeface="Calibri" panose="020F0502020204030204" pitchFamily="34" charset="0"/>
            </a:endParaRPr>
          </a:p>
          <a:p>
            <a:pPr algn="just"/>
            <a:endParaRPr lang="pt-BR" sz="2400" b="1" dirty="0">
              <a:solidFill>
                <a:schemeClr val="accent5">
                  <a:lumMod val="75000"/>
                </a:schemeClr>
              </a:solidFill>
              <a:latin typeface="Calibri" panose="020F0502020204030204" pitchFamily="34" charset="0"/>
              <a:cs typeface="Calibri" panose="020F0502020204030204" pitchFamily="34" charset="0"/>
            </a:endParaRPr>
          </a:p>
          <a:p>
            <a:pPr algn="just"/>
            <a:r>
              <a:rPr lang="pt-BR" sz="2400" b="1" dirty="0" smtClean="0">
                <a:solidFill>
                  <a:schemeClr val="accent5">
                    <a:lumMod val="75000"/>
                  </a:schemeClr>
                </a:solidFill>
                <a:latin typeface="Calibri" panose="020F0502020204030204" pitchFamily="34" charset="0"/>
                <a:cs typeface="Calibri" panose="020F0502020204030204" pitchFamily="34" charset="0"/>
              </a:rPr>
              <a:t>OBF11610 </a:t>
            </a:r>
            <a:r>
              <a:rPr lang="pt-BR" sz="2400" b="1" dirty="0">
                <a:solidFill>
                  <a:schemeClr val="accent5">
                    <a:lumMod val="75000"/>
                  </a:schemeClr>
                </a:solidFill>
                <a:latin typeface="Calibri" panose="020F0502020204030204" pitchFamily="34" charset="0"/>
                <a:cs typeface="Calibri" panose="020F0502020204030204" pitchFamily="34" charset="0"/>
              </a:rPr>
              <a:t>(Saldo Inicial Itens</a:t>
            </a:r>
            <a:r>
              <a:rPr lang="pt-BR" sz="2400" b="1" dirty="0" smtClean="0">
                <a:solidFill>
                  <a:schemeClr val="accent5">
                    <a:lumMod val="75000"/>
                  </a:schemeClr>
                </a:solidFill>
                <a:latin typeface="Calibri" panose="020F0502020204030204" pitchFamily="34" charset="0"/>
                <a:cs typeface="Calibri" panose="020F0502020204030204" pitchFamily="34" charset="0"/>
              </a:rPr>
              <a:t>):</a:t>
            </a:r>
            <a:endParaRPr lang="pt-BR" sz="2400" dirty="0">
              <a:solidFill>
                <a:schemeClr val="accent5">
                  <a:lumMod val="75000"/>
                </a:schemeClr>
              </a:solidFill>
              <a:latin typeface="Calibri" panose="020F0502020204030204" pitchFamily="34" charset="0"/>
              <a:cs typeface="Calibri" panose="020F0502020204030204" pitchFamily="34" charset="0"/>
            </a:endParaRPr>
          </a:p>
          <a:p>
            <a:pPr algn="just"/>
            <a:r>
              <a:rPr lang="pt-BR" sz="2400" dirty="0" smtClean="0">
                <a:solidFill>
                  <a:schemeClr val="bg2"/>
                </a:solidFill>
                <a:latin typeface="Calibri" panose="020F0502020204030204" pitchFamily="34" charset="0"/>
                <a:cs typeface="Calibri" panose="020F0502020204030204" pitchFamily="34" charset="0"/>
              </a:rPr>
              <a:t>	Criado </a:t>
            </a:r>
            <a:r>
              <a:rPr lang="pt-BR" sz="2400" dirty="0">
                <a:solidFill>
                  <a:schemeClr val="bg2"/>
                </a:solidFill>
                <a:latin typeface="Calibri" panose="020F0502020204030204" pitchFamily="34" charset="0"/>
                <a:cs typeface="Calibri" panose="020F0502020204030204" pitchFamily="34" charset="0"/>
              </a:rPr>
              <a:t>nova rotina para o </a:t>
            </a:r>
            <a:r>
              <a:rPr lang="pt-BR" sz="2400" b="1" dirty="0">
                <a:solidFill>
                  <a:schemeClr val="bg2"/>
                </a:solidFill>
                <a:latin typeface="Calibri" panose="020F0502020204030204" pitchFamily="34" charset="0"/>
                <a:cs typeface="Calibri" panose="020F0502020204030204" pitchFamily="34" charset="0"/>
              </a:rPr>
              <a:t>cadastramento dos Saldos Iniciais dos Itens</a:t>
            </a:r>
            <a:r>
              <a:rPr lang="pt-BR" sz="2400" dirty="0">
                <a:solidFill>
                  <a:schemeClr val="bg2"/>
                </a:solidFill>
                <a:latin typeface="Calibri" panose="020F0502020204030204" pitchFamily="34" charset="0"/>
                <a:cs typeface="Calibri" panose="020F0502020204030204" pitchFamily="34" charset="0"/>
              </a:rPr>
              <a:t>, que farão parte da apuração do ressarcimento de ICMS. O cadastro do saldo inicial do item </a:t>
            </a:r>
            <a:r>
              <a:rPr lang="pt-BR" sz="2400" b="1" dirty="0">
                <a:solidFill>
                  <a:schemeClr val="bg2"/>
                </a:solidFill>
                <a:latin typeface="Calibri" panose="020F0502020204030204" pitchFamily="34" charset="0"/>
                <a:cs typeface="Calibri" panose="020F0502020204030204" pitchFamily="34" charset="0"/>
              </a:rPr>
              <a:t>é obrigatório</a:t>
            </a:r>
            <a:r>
              <a:rPr lang="pt-BR" sz="2400" dirty="0">
                <a:solidFill>
                  <a:schemeClr val="bg2"/>
                </a:solidFill>
                <a:latin typeface="Calibri" panose="020F0502020204030204" pitchFamily="34" charset="0"/>
                <a:cs typeface="Calibri" panose="020F0502020204030204" pitchFamily="34" charset="0"/>
              </a:rPr>
              <a:t>, para que seja </a:t>
            </a:r>
            <a:r>
              <a:rPr lang="pt-BR" sz="2400" b="1" dirty="0">
                <a:solidFill>
                  <a:schemeClr val="bg2"/>
                </a:solidFill>
                <a:latin typeface="Calibri" panose="020F0502020204030204" pitchFamily="34" charset="0"/>
                <a:cs typeface="Calibri" panose="020F0502020204030204" pitchFamily="34" charset="0"/>
              </a:rPr>
              <a:t>possível iniciar o processo de apuração e deve ser feito no ultimo dia do mês, anterior ao período considerado para apuração. </a:t>
            </a:r>
            <a:r>
              <a:rPr lang="pt-BR" sz="2400" dirty="0" err="1">
                <a:solidFill>
                  <a:schemeClr val="bg2"/>
                </a:solidFill>
                <a:latin typeface="Calibri" panose="020F0502020204030204" pitchFamily="34" charset="0"/>
                <a:cs typeface="Calibri" panose="020F0502020204030204" pitchFamily="34" charset="0"/>
              </a:rPr>
              <a:t>Ex</a:t>
            </a:r>
            <a:r>
              <a:rPr lang="pt-BR" sz="2400" dirty="0">
                <a:solidFill>
                  <a:schemeClr val="bg2"/>
                </a:solidFill>
                <a:latin typeface="Calibri" panose="020F0502020204030204" pitchFamily="34" charset="0"/>
                <a:cs typeface="Calibri" panose="020F0502020204030204" pitchFamily="34" charset="0"/>
              </a:rPr>
              <a:t>: Se o período de apuração for definido como 05/2018, deve ser cadastrado um saldo inicial para o item, no dia 30/04/2018. Esse cadastramento será necessário somente para a primeira apuração feita, </a:t>
            </a:r>
            <a:r>
              <a:rPr lang="pt-BR" sz="2400" b="1" dirty="0">
                <a:solidFill>
                  <a:schemeClr val="bg2"/>
                </a:solidFill>
                <a:latin typeface="Calibri" panose="020F0502020204030204" pitchFamily="34" charset="0"/>
                <a:cs typeface="Calibri" panose="020F0502020204030204" pitchFamily="34" charset="0"/>
              </a:rPr>
              <a:t>para as próximas apurações, o controle será feito automaticamente. </a:t>
            </a:r>
            <a:endParaRPr lang="pt-BR" sz="2400" b="1" dirty="0" smtClean="0">
              <a:solidFill>
                <a:schemeClr val="bg2"/>
              </a:solidFill>
              <a:latin typeface="Calibri" panose="020F0502020204030204" pitchFamily="34" charset="0"/>
              <a:cs typeface="Calibri" panose="020F0502020204030204" pitchFamily="34" charset="0"/>
            </a:endParaRPr>
          </a:p>
          <a:p>
            <a:pPr algn="just"/>
            <a:endParaRPr lang="pt-BR" sz="2400" b="1" dirty="0">
              <a:solidFill>
                <a:schemeClr val="bg2"/>
              </a:solidFill>
              <a:latin typeface="Calibri" panose="020F0502020204030204" pitchFamily="34" charset="0"/>
              <a:cs typeface="Calibri" panose="020F0502020204030204" pitchFamily="34" charset="0"/>
            </a:endParaRPr>
          </a:p>
          <a:p>
            <a:pPr algn="just"/>
            <a:r>
              <a:rPr lang="pt-BR" sz="2400" dirty="0">
                <a:solidFill>
                  <a:schemeClr val="bg2"/>
                </a:solidFill>
                <a:latin typeface="Calibri" panose="020F0502020204030204" pitchFamily="34" charset="0"/>
                <a:cs typeface="Calibri" panose="020F0502020204030204" pitchFamily="34" charset="0"/>
              </a:rPr>
              <a:t>O programa </a:t>
            </a:r>
            <a:r>
              <a:rPr lang="pt-BR" sz="2400" b="1" dirty="0">
                <a:solidFill>
                  <a:schemeClr val="bg2"/>
                </a:solidFill>
                <a:latin typeface="Calibri" panose="020F0502020204030204" pitchFamily="34" charset="0"/>
                <a:cs typeface="Calibri" panose="020F0502020204030204" pitchFamily="34" charset="0"/>
              </a:rPr>
              <a:t>permite excluir, copiar, e incluir itens, a opção de modificar está habilitada apenas quando não existir apuração do item,</a:t>
            </a:r>
            <a:r>
              <a:rPr lang="pt-BR" sz="2400" dirty="0">
                <a:solidFill>
                  <a:schemeClr val="bg2"/>
                </a:solidFill>
                <a:latin typeface="Calibri" panose="020F0502020204030204" pitchFamily="34" charset="0"/>
                <a:cs typeface="Calibri" panose="020F0502020204030204" pitchFamily="34" charset="0"/>
              </a:rPr>
              <a:t> as opções de pesquisa, listagem de itens, e relatório também foram criadas.</a:t>
            </a:r>
          </a:p>
          <a:p>
            <a:pPr algn="just"/>
            <a:r>
              <a:rPr lang="pt-BR" sz="2400" dirty="0">
                <a:solidFill>
                  <a:schemeClr val="bg2"/>
                </a:solidFill>
                <a:latin typeface="Calibri" panose="020F0502020204030204" pitchFamily="34" charset="0"/>
                <a:cs typeface="Calibri" panose="020F0502020204030204" pitchFamily="34" charset="0"/>
              </a:rPr>
              <a:t>Para facilitar o processo de cadastramento do saldo inicial dos itens, foi criada a opção </a:t>
            </a:r>
            <a:r>
              <a:rPr lang="pt-BR" sz="2400" b="1" dirty="0">
                <a:solidFill>
                  <a:schemeClr val="bg2"/>
                </a:solidFill>
                <a:latin typeface="Calibri" panose="020F0502020204030204" pitchFamily="34" charset="0"/>
                <a:cs typeface="Calibri" panose="020F0502020204030204" pitchFamily="34" charset="0"/>
              </a:rPr>
              <a:t>"Importar Arquivo". </a:t>
            </a:r>
            <a:r>
              <a:rPr lang="pt-BR" sz="2400" dirty="0">
                <a:solidFill>
                  <a:schemeClr val="bg2"/>
                </a:solidFill>
                <a:latin typeface="Calibri" panose="020F0502020204030204" pitchFamily="34" charset="0"/>
                <a:cs typeface="Calibri" panose="020F0502020204030204" pitchFamily="34" charset="0"/>
              </a:rPr>
              <a:t>Nessa opção, será feita a carga dos dados diretamente na tabela, </a:t>
            </a:r>
            <a:r>
              <a:rPr lang="pt-BR" sz="2400" b="1" dirty="0">
                <a:solidFill>
                  <a:schemeClr val="bg2"/>
                </a:solidFill>
                <a:latin typeface="Calibri" panose="020F0502020204030204" pitchFamily="34" charset="0"/>
                <a:cs typeface="Calibri" panose="020F0502020204030204" pitchFamily="34" charset="0"/>
              </a:rPr>
              <a:t>utilizando um arquivo texto</a:t>
            </a:r>
            <a:r>
              <a:rPr lang="pt-BR" sz="2400" dirty="0">
                <a:solidFill>
                  <a:schemeClr val="bg2"/>
                </a:solidFill>
                <a:latin typeface="Calibri" panose="020F0502020204030204" pitchFamily="34" charset="0"/>
                <a:cs typeface="Calibri" panose="020F0502020204030204" pitchFamily="34" charset="0"/>
              </a:rPr>
              <a:t>, com o seguinte formato: </a:t>
            </a:r>
          </a:p>
          <a:p>
            <a:pPr algn="just"/>
            <a:endParaRPr lang="pt-BR" sz="2400" b="1" dirty="0" smtClean="0">
              <a:solidFill>
                <a:schemeClr val="bg2"/>
              </a:solidFill>
              <a:latin typeface="Calibri" panose="020F0502020204030204" pitchFamily="34" charset="0"/>
              <a:cs typeface="Calibri" panose="020F0502020204030204" pitchFamily="34" charset="0"/>
            </a:endParaRPr>
          </a:p>
          <a:p>
            <a:pPr algn="just"/>
            <a:r>
              <a:rPr lang="pt-BR" sz="2400" dirty="0">
                <a:solidFill>
                  <a:schemeClr val="bg2"/>
                </a:solidFill>
                <a:latin typeface="Calibri" panose="020F0502020204030204" pitchFamily="34" charset="0"/>
                <a:cs typeface="Calibri" panose="020F0502020204030204" pitchFamily="34" charset="0"/>
              </a:rPr>
              <a:t>O arquivo deve utilizar como separador entre as informações o carácter "|'. </a:t>
            </a:r>
            <a:endParaRPr lang="pt-BR" sz="2400" b="1" dirty="0">
              <a:solidFill>
                <a:schemeClr val="bg2"/>
              </a:solidFill>
              <a:latin typeface="Calibri" panose="020F0502020204030204" pitchFamily="34" charset="0"/>
              <a:cs typeface="Calibri" panose="020F0502020204030204" pitchFamily="34" charset="0"/>
            </a:endParaRPr>
          </a:p>
          <a:p>
            <a:pPr algn="just"/>
            <a:endParaRPr lang="pt-BR" sz="2400" dirty="0" smtClean="0">
              <a:solidFill>
                <a:schemeClr val="bg2"/>
              </a:solidFill>
              <a:latin typeface="Calibri" panose="020F0502020204030204" pitchFamily="34" charset="0"/>
              <a:cs typeface="Calibri" panose="020F0502020204030204" pitchFamily="34" charset="0"/>
            </a:endParaRPr>
          </a:p>
          <a:p>
            <a:pPr algn="just"/>
            <a:endParaRPr lang="pt-BR" sz="1200" dirty="0" smtClean="0">
              <a:solidFill>
                <a:schemeClr val="bg2"/>
              </a:solidFill>
              <a:latin typeface="Calibri" panose="020F0502020204030204" pitchFamily="34" charset="0"/>
              <a:cs typeface="Calibri" panose="020F0502020204030204" pitchFamily="34" charset="0"/>
            </a:endParaRPr>
          </a:p>
          <a:p>
            <a:endParaRPr lang="pt-BR" sz="1200" dirty="0">
              <a:solidFill>
                <a:schemeClr val="bg2"/>
              </a:solidFill>
              <a:latin typeface="Calibri" panose="020F0502020204030204" pitchFamily="34" charset="0"/>
              <a:cs typeface="Calibri" panose="020F0502020204030204" pitchFamily="34" charset="0"/>
            </a:endParaRPr>
          </a:p>
          <a:p>
            <a:endParaRPr lang="pt-BR" sz="1200" dirty="0">
              <a:solidFill>
                <a:schemeClr val="bg2"/>
              </a:solidFill>
              <a:latin typeface="Calibri" panose="020F0502020204030204" pitchFamily="34" charset="0"/>
              <a:cs typeface="Calibri" panose="020F0502020204030204" pitchFamily="34" charset="0"/>
            </a:endParaRPr>
          </a:p>
          <a:p>
            <a:pPr algn="just"/>
            <a:endParaRPr lang="pt-BR" sz="2400" dirty="0">
              <a:solidFill>
                <a:schemeClr val="accent5">
                  <a:lumMod val="75000"/>
                </a:schemeClr>
              </a:solidFill>
            </a:endParaRPr>
          </a:p>
        </p:txBody>
      </p:sp>
      <p:sp>
        <p:nvSpPr>
          <p:cNvPr id="4" name="Espaço Reservado para Texto 1"/>
          <p:cNvSpPr>
            <a:spLocks noGrp="1"/>
          </p:cNvSpPr>
          <p:nvPr>
            <p:ph type="body" sz="quarter" idx="12"/>
          </p:nvPr>
        </p:nvSpPr>
        <p:spPr>
          <a:xfrm>
            <a:off x="794013" y="406724"/>
            <a:ext cx="13133814" cy="465144"/>
          </a:xfrm>
        </p:spPr>
        <p:txBody>
          <a:bodyPr/>
          <a:lstStyle/>
          <a:p>
            <a:r>
              <a:rPr lang="pt-BR" dirty="0" smtClean="0">
                <a:sym typeface="Wingdings" panose="05000000000000000000" pitchFamily="2" charset="2"/>
              </a:rPr>
              <a:t>_LOGIX - Configurações</a:t>
            </a:r>
            <a:endParaRPr lang="pt-BR" dirty="0"/>
          </a:p>
        </p:txBody>
      </p:sp>
    </p:spTree>
    <p:extLst>
      <p:ext uri="{BB962C8B-B14F-4D97-AF65-F5344CB8AC3E}">
        <p14:creationId xmlns:p14="http://schemas.microsoft.com/office/powerpoint/2010/main" val="17466589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55320" y="1066901"/>
            <a:ext cx="15057119" cy="7417415"/>
          </a:xfrm>
          <a:prstGeom prst="rect">
            <a:avLst/>
          </a:prstGeom>
        </p:spPr>
        <p:txBody>
          <a:bodyPr wrap="square">
            <a:spAutoFit/>
          </a:bodyPr>
          <a:lstStyle/>
          <a:p>
            <a:pPr algn="just"/>
            <a:r>
              <a:rPr lang="pt-BR" sz="3200" dirty="0" smtClean="0">
                <a:solidFill>
                  <a:schemeClr val="accent5">
                    <a:lumMod val="75000"/>
                  </a:schemeClr>
                </a:solidFill>
              </a:rPr>
              <a:t>Configurações necessárias para apuração Portaria CAT 42</a:t>
            </a:r>
          </a:p>
          <a:p>
            <a:pPr algn="just"/>
            <a:endParaRPr lang="pt-BR" sz="2400" b="1" dirty="0" smtClean="0">
              <a:solidFill>
                <a:schemeClr val="accent5">
                  <a:lumMod val="75000"/>
                </a:schemeClr>
              </a:solidFill>
              <a:latin typeface="Calibri" panose="020F0502020204030204" pitchFamily="34" charset="0"/>
              <a:cs typeface="Calibri" panose="020F0502020204030204" pitchFamily="34" charset="0"/>
            </a:endParaRPr>
          </a:p>
          <a:p>
            <a:pPr algn="just"/>
            <a:endParaRPr lang="pt-BR" sz="2400" dirty="0" smtClean="0">
              <a:solidFill>
                <a:schemeClr val="accent5">
                  <a:lumMod val="75000"/>
                </a:schemeClr>
              </a:solidFill>
              <a:latin typeface="Calibri" panose="020F0502020204030204" pitchFamily="34" charset="0"/>
              <a:cs typeface="Calibri" panose="020F0502020204030204" pitchFamily="34" charset="0"/>
            </a:endParaRPr>
          </a:p>
          <a:p>
            <a:pPr algn="just"/>
            <a:r>
              <a:rPr lang="pt-BR" sz="2400" b="1" dirty="0">
                <a:solidFill>
                  <a:schemeClr val="accent5">
                    <a:lumMod val="75000"/>
                  </a:schemeClr>
                </a:solidFill>
                <a:latin typeface="Calibri" panose="020F0502020204030204" pitchFamily="34" charset="0"/>
                <a:cs typeface="Calibri" panose="020F0502020204030204" pitchFamily="34" charset="0"/>
              </a:rPr>
              <a:t>OBF11620 (Cadastro de Configurações ) </a:t>
            </a:r>
            <a:r>
              <a:rPr lang="pt-BR" sz="2400" b="1" dirty="0" smtClean="0">
                <a:solidFill>
                  <a:schemeClr val="accent5">
                    <a:lumMod val="75000"/>
                  </a:schemeClr>
                </a:solidFill>
                <a:latin typeface="Calibri" panose="020F0502020204030204" pitchFamily="34" charset="0"/>
                <a:cs typeface="Calibri" panose="020F0502020204030204" pitchFamily="34" charset="0"/>
              </a:rPr>
              <a:t>:</a:t>
            </a:r>
            <a:endParaRPr lang="pt-BR" sz="2400" dirty="0">
              <a:solidFill>
                <a:schemeClr val="accent5">
                  <a:lumMod val="75000"/>
                </a:schemeClr>
              </a:solidFill>
              <a:latin typeface="Calibri" panose="020F0502020204030204" pitchFamily="34" charset="0"/>
              <a:cs typeface="Calibri" panose="020F0502020204030204" pitchFamily="34" charset="0"/>
            </a:endParaRPr>
          </a:p>
          <a:p>
            <a:pPr algn="just"/>
            <a:r>
              <a:rPr lang="pt-BR" sz="2400" dirty="0" smtClean="0">
                <a:solidFill>
                  <a:schemeClr val="bg2"/>
                </a:solidFill>
                <a:latin typeface="Calibri" panose="020F0502020204030204" pitchFamily="34" charset="0"/>
                <a:cs typeface="Calibri" panose="020F0502020204030204" pitchFamily="34" charset="0"/>
              </a:rPr>
              <a:t>	Criado </a:t>
            </a:r>
            <a:r>
              <a:rPr lang="pt-BR" sz="2400" dirty="0">
                <a:solidFill>
                  <a:schemeClr val="bg2"/>
                </a:solidFill>
                <a:latin typeface="Calibri" panose="020F0502020204030204" pitchFamily="34" charset="0"/>
                <a:cs typeface="Calibri" panose="020F0502020204030204" pitchFamily="34" charset="0"/>
              </a:rPr>
              <a:t>nova rotina para configurações da CAT 42, onde será possível configurar </a:t>
            </a:r>
            <a:r>
              <a:rPr lang="pt-BR" sz="2400" b="1" dirty="0">
                <a:solidFill>
                  <a:schemeClr val="bg2"/>
                </a:solidFill>
                <a:latin typeface="Calibri" panose="020F0502020204030204" pitchFamily="34" charset="0"/>
                <a:cs typeface="Calibri" panose="020F0502020204030204" pitchFamily="34" charset="0"/>
              </a:rPr>
              <a:t>exceções de grupos fiscais de entrada</a:t>
            </a:r>
            <a:r>
              <a:rPr lang="pt-BR" sz="2400" dirty="0">
                <a:solidFill>
                  <a:schemeClr val="bg2"/>
                </a:solidFill>
                <a:latin typeface="Calibri" panose="020F0502020204030204" pitchFamily="34" charset="0"/>
                <a:cs typeface="Calibri" panose="020F0502020204030204" pitchFamily="34" charset="0"/>
              </a:rPr>
              <a:t>, </a:t>
            </a:r>
            <a:r>
              <a:rPr lang="pt-BR" sz="2400" b="1" dirty="0">
                <a:solidFill>
                  <a:schemeClr val="bg2"/>
                </a:solidFill>
                <a:latin typeface="Calibri" panose="020F0502020204030204" pitchFamily="34" charset="0"/>
                <a:cs typeface="Calibri" panose="020F0502020204030204" pitchFamily="34" charset="0"/>
              </a:rPr>
              <a:t>grupos fiscais de saída </a:t>
            </a:r>
            <a:r>
              <a:rPr lang="pt-BR" sz="2400" b="1" dirty="0" smtClean="0">
                <a:solidFill>
                  <a:schemeClr val="bg2"/>
                </a:solidFill>
                <a:latin typeface="Calibri" panose="020F0502020204030204" pitchFamily="34" charset="0"/>
                <a:cs typeface="Calibri" panose="020F0502020204030204" pitchFamily="34" charset="0"/>
              </a:rPr>
              <a:t>com </a:t>
            </a:r>
            <a:r>
              <a:rPr lang="pt-BR" sz="2400" b="1" dirty="0">
                <a:solidFill>
                  <a:schemeClr val="bg2"/>
                </a:solidFill>
                <a:latin typeface="Calibri" panose="020F0502020204030204" pitchFamily="34" charset="0"/>
                <a:cs typeface="Calibri" panose="020F0502020204030204" pitchFamily="34" charset="0"/>
              </a:rPr>
              <a:t>as naturezas de operações de saída referente aos enquadramentos legais.</a:t>
            </a:r>
            <a:r>
              <a:rPr lang="pt-BR" sz="2400" dirty="0">
                <a:solidFill>
                  <a:schemeClr val="bg2"/>
                </a:solidFill>
                <a:latin typeface="Calibri" panose="020F0502020204030204" pitchFamily="34" charset="0"/>
                <a:cs typeface="Calibri" panose="020F0502020204030204" pitchFamily="34" charset="0"/>
              </a:rPr>
              <a:t> </a:t>
            </a:r>
          </a:p>
          <a:p>
            <a:pPr algn="just"/>
            <a:r>
              <a:rPr lang="pt-BR" sz="2400" dirty="0">
                <a:solidFill>
                  <a:schemeClr val="bg2"/>
                </a:solidFill>
                <a:latin typeface="Calibri" panose="020F0502020204030204" pitchFamily="34" charset="0"/>
                <a:cs typeface="Calibri" panose="020F0502020204030204" pitchFamily="34" charset="0"/>
              </a:rPr>
              <a:t>Nos campos </a:t>
            </a:r>
            <a:r>
              <a:rPr lang="pt-BR" sz="2400" b="1" dirty="0">
                <a:solidFill>
                  <a:schemeClr val="bg2"/>
                </a:solidFill>
                <a:latin typeface="Calibri" panose="020F0502020204030204" pitchFamily="34" charset="0"/>
                <a:cs typeface="Calibri" panose="020F0502020204030204" pitchFamily="34" charset="0"/>
              </a:rPr>
              <a:t>Exceção de Grupos fiscais de </a:t>
            </a:r>
            <a:r>
              <a:rPr lang="pt-BR" sz="2400" b="1" dirty="0" err="1">
                <a:solidFill>
                  <a:schemeClr val="bg2"/>
                </a:solidFill>
                <a:latin typeface="Calibri" panose="020F0502020204030204" pitchFamily="34" charset="0"/>
                <a:cs typeface="Calibri" panose="020F0502020204030204" pitchFamily="34" charset="0"/>
              </a:rPr>
              <a:t>CFOPs</a:t>
            </a:r>
            <a:r>
              <a:rPr lang="pt-BR" sz="2400" b="1" dirty="0">
                <a:solidFill>
                  <a:schemeClr val="bg2"/>
                </a:solidFill>
                <a:latin typeface="Calibri" panose="020F0502020204030204" pitchFamily="34" charset="0"/>
                <a:cs typeface="Calibri" panose="020F0502020204030204" pitchFamily="34" charset="0"/>
              </a:rPr>
              <a:t> de entrada e de Grupo de Despesas</a:t>
            </a:r>
            <a:r>
              <a:rPr lang="pt-BR" sz="2400" dirty="0">
                <a:solidFill>
                  <a:schemeClr val="bg2"/>
                </a:solidFill>
                <a:latin typeface="Calibri" panose="020F0502020204030204" pitchFamily="34" charset="0"/>
                <a:cs typeface="Calibri" panose="020F0502020204030204" pitchFamily="34" charset="0"/>
              </a:rPr>
              <a:t>, devem ser configurados os grupos fiscais cadastrados no VDP10005, para </a:t>
            </a:r>
            <a:r>
              <a:rPr lang="pt-BR" sz="2400" dirty="0" err="1">
                <a:solidFill>
                  <a:schemeClr val="bg2"/>
                </a:solidFill>
                <a:latin typeface="Calibri" panose="020F0502020204030204" pitchFamily="34" charset="0"/>
                <a:cs typeface="Calibri" panose="020F0502020204030204" pitchFamily="34" charset="0"/>
              </a:rPr>
              <a:t>CFOPs</a:t>
            </a:r>
            <a:r>
              <a:rPr lang="pt-BR" sz="2400" dirty="0">
                <a:solidFill>
                  <a:schemeClr val="bg2"/>
                </a:solidFill>
                <a:latin typeface="Calibri" panose="020F0502020204030204" pitchFamily="34" charset="0"/>
                <a:cs typeface="Calibri" panose="020F0502020204030204" pitchFamily="34" charset="0"/>
              </a:rPr>
              <a:t> de entrada e Grupo de Despesas das notas fiscais de entrada que não devem ser consideradas na CAT 42</a:t>
            </a:r>
            <a:r>
              <a:rPr lang="pt-BR" sz="2400" dirty="0" smtClean="0">
                <a:solidFill>
                  <a:schemeClr val="bg2"/>
                </a:solidFill>
                <a:latin typeface="Calibri" panose="020F0502020204030204" pitchFamily="34" charset="0"/>
                <a:cs typeface="Calibri" panose="020F0502020204030204" pitchFamily="34" charset="0"/>
              </a:rPr>
              <a:t>.</a:t>
            </a:r>
          </a:p>
          <a:p>
            <a:pPr algn="just"/>
            <a:endParaRPr lang="pt-BR" sz="2400" dirty="0">
              <a:solidFill>
                <a:schemeClr val="bg2"/>
              </a:solidFill>
              <a:latin typeface="Calibri" panose="020F0502020204030204" pitchFamily="34" charset="0"/>
              <a:cs typeface="Calibri" panose="020F0502020204030204" pitchFamily="34" charset="0"/>
            </a:endParaRPr>
          </a:p>
          <a:p>
            <a:pPr algn="just"/>
            <a:r>
              <a:rPr lang="pt-BR" sz="2400" dirty="0">
                <a:solidFill>
                  <a:schemeClr val="bg2"/>
                </a:solidFill>
                <a:latin typeface="Calibri" panose="020F0502020204030204" pitchFamily="34" charset="0"/>
                <a:cs typeface="Calibri" panose="020F0502020204030204" pitchFamily="34" charset="0"/>
              </a:rPr>
              <a:t>No campo </a:t>
            </a:r>
            <a:r>
              <a:rPr lang="pt-BR" sz="2400" b="1" dirty="0">
                <a:solidFill>
                  <a:schemeClr val="bg2"/>
                </a:solidFill>
                <a:latin typeface="Calibri" panose="020F0502020204030204" pitchFamily="34" charset="0"/>
                <a:cs typeface="Calibri" panose="020F0502020204030204" pitchFamily="34" charset="0"/>
              </a:rPr>
              <a:t>Exceção de Grupo Fiscal de CFOP de Saída</a:t>
            </a:r>
            <a:r>
              <a:rPr lang="pt-BR" sz="2400" dirty="0">
                <a:solidFill>
                  <a:schemeClr val="bg2"/>
                </a:solidFill>
                <a:latin typeface="Calibri" panose="020F0502020204030204" pitchFamily="34" charset="0"/>
                <a:cs typeface="Calibri" panose="020F0502020204030204" pitchFamily="34" charset="0"/>
              </a:rPr>
              <a:t>, deve ser configurado o grupo fiscal cadastrado no VDP10005 de </a:t>
            </a:r>
            <a:r>
              <a:rPr lang="pt-BR" sz="2400" dirty="0" err="1">
                <a:solidFill>
                  <a:schemeClr val="bg2"/>
                </a:solidFill>
                <a:latin typeface="Calibri" panose="020F0502020204030204" pitchFamily="34" charset="0"/>
                <a:cs typeface="Calibri" panose="020F0502020204030204" pitchFamily="34" charset="0"/>
              </a:rPr>
              <a:t>CFOPs</a:t>
            </a:r>
            <a:r>
              <a:rPr lang="pt-BR" sz="2400" dirty="0">
                <a:solidFill>
                  <a:schemeClr val="bg2"/>
                </a:solidFill>
                <a:latin typeface="Calibri" panose="020F0502020204030204" pitchFamily="34" charset="0"/>
                <a:cs typeface="Calibri" panose="020F0502020204030204" pitchFamily="34" charset="0"/>
              </a:rPr>
              <a:t> de notas fiscais de saída que não devem ser consideradas na CAT 42</a:t>
            </a:r>
            <a:r>
              <a:rPr lang="pt-BR" sz="2400" dirty="0" smtClean="0">
                <a:solidFill>
                  <a:schemeClr val="bg2"/>
                </a:solidFill>
                <a:latin typeface="Calibri" panose="020F0502020204030204" pitchFamily="34" charset="0"/>
                <a:cs typeface="Calibri" panose="020F0502020204030204" pitchFamily="34" charset="0"/>
              </a:rPr>
              <a:t>.</a:t>
            </a:r>
          </a:p>
          <a:p>
            <a:pPr algn="just"/>
            <a:endParaRPr lang="pt-BR" sz="2400" dirty="0">
              <a:solidFill>
                <a:schemeClr val="bg2"/>
              </a:solidFill>
              <a:latin typeface="Calibri" panose="020F0502020204030204" pitchFamily="34" charset="0"/>
              <a:cs typeface="Calibri" panose="020F0502020204030204" pitchFamily="34" charset="0"/>
            </a:endParaRPr>
          </a:p>
          <a:p>
            <a:pPr algn="just"/>
            <a:r>
              <a:rPr lang="pt-BR" sz="2400" dirty="0" smtClean="0">
                <a:solidFill>
                  <a:schemeClr val="bg2"/>
                </a:solidFill>
                <a:latin typeface="Calibri" panose="020F0502020204030204" pitchFamily="34" charset="0"/>
                <a:cs typeface="Calibri" panose="020F0502020204030204" pitchFamily="34" charset="0"/>
              </a:rPr>
              <a:t>	Nos </a:t>
            </a:r>
            <a:r>
              <a:rPr lang="pt-BR" sz="2400" dirty="0">
                <a:solidFill>
                  <a:schemeClr val="bg2"/>
                </a:solidFill>
                <a:latin typeface="Calibri" panose="020F0502020204030204" pitchFamily="34" charset="0"/>
                <a:cs typeface="Calibri" panose="020F0502020204030204" pitchFamily="34" charset="0"/>
              </a:rPr>
              <a:t>campos de </a:t>
            </a:r>
            <a:r>
              <a:rPr lang="pt-BR" sz="2400" b="1" dirty="0">
                <a:solidFill>
                  <a:schemeClr val="bg2"/>
                </a:solidFill>
                <a:latin typeface="Calibri" panose="020F0502020204030204" pitchFamily="34" charset="0"/>
                <a:cs typeface="Calibri" panose="020F0502020204030204" pitchFamily="34" charset="0"/>
              </a:rPr>
              <a:t>Enquadramento Legal 1, 2, 3 e 4</a:t>
            </a:r>
            <a:r>
              <a:rPr lang="pt-BR" sz="2400" dirty="0">
                <a:solidFill>
                  <a:schemeClr val="bg2"/>
                </a:solidFill>
                <a:latin typeface="Calibri" panose="020F0502020204030204" pitchFamily="34" charset="0"/>
                <a:cs typeface="Calibri" panose="020F0502020204030204" pitchFamily="34" charset="0"/>
              </a:rPr>
              <a:t>, devem ser informados os grupos de fiscais cadastrados no </a:t>
            </a:r>
            <a:r>
              <a:rPr lang="pt-BR" sz="2400" dirty="0" smtClean="0">
                <a:solidFill>
                  <a:schemeClr val="bg2"/>
                </a:solidFill>
                <a:latin typeface="Calibri" panose="020F0502020204030204" pitchFamily="34" charset="0"/>
                <a:cs typeface="Calibri" panose="020F0502020204030204" pitchFamily="34" charset="0"/>
              </a:rPr>
              <a:t>VDP10005, referente as naturezas </a:t>
            </a:r>
            <a:r>
              <a:rPr lang="pt-BR" sz="2400" dirty="0">
                <a:solidFill>
                  <a:schemeClr val="bg2"/>
                </a:solidFill>
                <a:latin typeface="Calibri" panose="020F0502020204030204" pitchFamily="34" charset="0"/>
                <a:cs typeface="Calibri" panose="020F0502020204030204" pitchFamily="34" charset="0"/>
              </a:rPr>
              <a:t>de operações que equivalem aos </a:t>
            </a:r>
            <a:r>
              <a:rPr lang="pt-BR" sz="2400" dirty="0" smtClean="0">
                <a:solidFill>
                  <a:schemeClr val="bg2"/>
                </a:solidFill>
                <a:latin typeface="Calibri" panose="020F0502020204030204" pitchFamily="34" charset="0"/>
                <a:cs typeface="Calibri" panose="020F0502020204030204" pitchFamily="34" charset="0"/>
              </a:rPr>
              <a:t>enquadramentos legais conforme </a:t>
            </a:r>
            <a:r>
              <a:rPr lang="pt-BR" sz="2400" dirty="0">
                <a:solidFill>
                  <a:schemeClr val="bg2"/>
                </a:solidFill>
                <a:latin typeface="Calibri" panose="020F0502020204030204" pitchFamily="34" charset="0"/>
                <a:cs typeface="Calibri" panose="020F0502020204030204" pitchFamily="34" charset="0"/>
              </a:rPr>
              <a:t>legislação</a:t>
            </a:r>
            <a:r>
              <a:rPr lang="pt-BR" sz="2400" dirty="0" smtClean="0">
                <a:solidFill>
                  <a:schemeClr val="bg2"/>
                </a:solidFill>
                <a:latin typeface="Calibri" panose="020F0502020204030204" pitchFamily="34" charset="0"/>
                <a:cs typeface="Calibri" panose="020F0502020204030204" pitchFamily="34" charset="0"/>
              </a:rPr>
              <a:t>. </a:t>
            </a:r>
            <a:r>
              <a:rPr lang="pt-BR" sz="2400" dirty="0" smtClean="0">
                <a:solidFill>
                  <a:schemeClr val="bg2"/>
                </a:solidFill>
                <a:latin typeface="Calibri" panose="020F0502020204030204" pitchFamily="34" charset="0"/>
                <a:cs typeface="Calibri" panose="020F0502020204030204" pitchFamily="34" charset="0"/>
              </a:rPr>
              <a:t>Todas as notas fiscais de saída referente ao item apurado, que não se enquadrarem em alguma das situações acima, serão consideradas com o enquadramento 0.</a:t>
            </a:r>
            <a:endParaRPr lang="pt-BR" sz="2400" b="1" dirty="0">
              <a:solidFill>
                <a:schemeClr val="bg2"/>
              </a:solidFill>
              <a:latin typeface="Calibri" panose="020F0502020204030204" pitchFamily="34" charset="0"/>
              <a:cs typeface="Calibri" panose="020F0502020204030204" pitchFamily="34" charset="0"/>
            </a:endParaRPr>
          </a:p>
          <a:p>
            <a:pPr algn="just"/>
            <a:endParaRPr lang="pt-BR" sz="1200" b="1" dirty="0" smtClean="0">
              <a:solidFill>
                <a:schemeClr val="bg2"/>
              </a:solidFill>
              <a:latin typeface="Calibri" panose="020F0502020204030204" pitchFamily="34" charset="0"/>
              <a:cs typeface="Calibri" panose="020F0502020204030204" pitchFamily="34" charset="0"/>
            </a:endParaRPr>
          </a:p>
          <a:p>
            <a:endParaRPr lang="pt-BR" sz="1200" dirty="0">
              <a:solidFill>
                <a:schemeClr val="bg2"/>
              </a:solidFill>
              <a:latin typeface="Calibri" panose="020F0502020204030204" pitchFamily="34" charset="0"/>
              <a:cs typeface="Calibri" panose="020F0502020204030204" pitchFamily="34" charset="0"/>
            </a:endParaRPr>
          </a:p>
          <a:p>
            <a:endParaRPr lang="pt-BR" sz="1200" dirty="0">
              <a:solidFill>
                <a:schemeClr val="bg2"/>
              </a:solidFill>
              <a:latin typeface="Calibri" panose="020F0502020204030204" pitchFamily="34" charset="0"/>
              <a:cs typeface="Calibri" panose="020F0502020204030204" pitchFamily="34" charset="0"/>
            </a:endParaRPr>
          </a:p>
          <a:p>
            <a:pPr algn="just"/>
            <a:endParaRPr lang="pt-BR" sz="2400" dirty="0">
              <a:solidFill>
                <a:schemeClr val="accent5">
                  <a:lumMod val="75000"/>
                </a:schemeClr>
              </a:solidFill>
            </a:endParaRPr>
          </a:p>
        </p:txBody>
      </p:sp>
      <p:sp>
        <p:nvSpPr>
          <p:cNvPr id="4" name="Espaço Reservado para Texto 1"/>
          <p:cNvSpPr>
            <a:spLocks noGrp="1"/>
          </p:cNvSpPr>
          <p:nvPr>
            <p:ph type="body" sz="quarter" idx="12"/>
          </p:nvPr>
        </p:nvSpPr>
        <p:spPr>
          <a:xfrm>
            <a:off x="794013" y="406724"/>
            <a:ext cx="13133814" cy="465144"/>
          </a:xfrm>
        </p:spPr>
        <p:txBody>
          <a:bodyPr/>
          <a:lstStyle/>
          <a:p>
            <a:r>
              <a:rPr lang="pt-BR" dirty="0" smtClean="0">
                <a:sym typeface="Wingdings" panose="05000000000000000000" pitchFamily="2" charset="2"/>
              </a:rPr>
              <a:t>_LOGIX - Configurações</a:t>
            </a:r>
            <a:endParaRPr lang="pt-BR" dirty="0"/>
          </a:p>
        </p:txBody>
      </p:sp>
    </p:spTree>
    <p:extLst>
      <p:ext uri="{BB962C8B-B14F-4D97-AF65-F5344CB8AC3E}">
        <p14:creationId xmlns:p14="http://schemas.microsoft.com/office/powerpoint/2010/main" val="387566149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1267F49-8599-8242-B3DE-EAA77A64F579}"/>
              </a:ext>
            </a:extLst>
          </p:cNvPr>
          <p:cNvSpPr>
            <a:spLocks noGrp="1"/>
          </p:cNvSpPr>
          <p:nvPr>
            <p:ph type="body" sz="quarter" idx="10"/>
          </p:nvPr>
        </p:nvSpPr>
        <p:spPr>
          <a:xfrm>
            <a:off x="929638" y="2513025"/>
            <a:ext cx="7040881" cy="2117812"/>
          </a:xfrm>
        </p:spPr>
        <p:txBody>
          <a:bodyPr/>
          <a:lstStyle/>
          <a:p>
            <a:r>
              <a:rPr lang="pt-BR" dirty="0" smtClean="0"/>
              <a:t>LOGIX - Apuração</a:t>
            </a:r>
            <a:endParaRPr lang="pt-BR" dirty="0"/>
          </a:p>
        </p:txBody>
      </p:sp>
      <p:sp>
        <p:nvSpPr>
          <p:cNvPr id="3" name="Text Placeholder 2">
            <a:extLst>
              <a:ext uri="{FF2B5EF4-FFF2-40B4-BE49-F238E27FC236}">
                <a16:creationId xmlns="" xmlns:a16="http://schemas.microsoft.com/office/drawing/2014/main" id="{511A3C1C-A860-514A-88B6-FFD195DC60DD}"/>
              </a:ext>
            </a:extLst>
          </p:cNvPr>
          <p:cNvSpPr>
            <a:spLocks noGrp="1"/>
          </p:cNvSpPr>
          <p:nvPr>
            <p:ph type="body" sz="quarter" idx="13"/>
          </p:nvPr>
        </p:nvSpPr>
        <p:spPr>
          <a:xfrm>
            <a:off x="1097279" y="867376"/>
            <a:ext cx="6146929" cy="1173209"/>
          </a:xfrm>
        </p:spPr>
        <p:txBody>
          <a:bodyPr/>
          <a:lstStyle/>
          <a:p>
            <a:r>
              <a:rPr lang="pt-BR" dirty="0" smtClean="0"/>
              <a:t>05</a:t>
            </a:r>
            <a:endParaRPr lang="pt-BR" dirty="0"/>
          </a:p>
        </p:txBody>
      </p:sp>
    </p:spTree>
    <p:extLst>
      <p:ext uri="{BB962C8B-B14F-4D97-AF65-F5344CB8AC3E}">
        <p14:creationId xmlns:p14="http://schemas.microsoft.com/office/powerpoint/2010/main" val="54397768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1"/>
          <p:cNvSpPr>
            <a:spLocks noGrp="1"/>
          </p:cNvSpPr>
          <p:nvPr>
            <p:ph type="body" sz="quarter" idx="12"/>
          </p:nvPr>
        </p:nvSpPr>
        <p:spPr>
          <a:xfrm>
            <a:off x="1195336" y="406724"/>
            <a:ext cx="13133814" cy="507676"/>
          </a:xfrm>
        </p:spPr>
        <p:txBody>
          <a:bodyPr/>
          <a:lstStyle/>
          <a:p>
            <a:r>
              <a:rPr lang="pt-BR" dirty="0" smtClean="0"/>
              <a:t>_LOGIX – Apuração </a:t>
            </a:r>
          </a:p>
        </p:txBody>
      </p:sp>
      <p:sp>
        <p:nvSpPr>
          <p:cNvPr id="4" name="Retângulo 3"/>
          <p:cNvSpPr/>
          <p:nvPr/>
        </p:nvSpPr>
        <p:spPr>
          <a:xfrm>
            <a:off x="899160" y="1211236"/>
            <a:ext cx="14889480" cy="9571210"/>
          </a:xfrm>
          <a:prstGeom prst="rect">
            <a:avLst/>
          </a:prstGeom>
        </p:spPr>
        <p:txBody>
          <a:bodyPr wrap="square">
            <a:spAutoFit/>
          </a:bodyPr>
          <a:lstStyle/>
          <a:p>
            <a:pPr algn="just"/>
            <a:r>
              <a:rPr lang="pt-BR" sz="3200" dirty="0">
                <a:solidFill>
                  <a:schemeClr val="accent5">
                    <a:lumMod val="75000"/>
                  </a:schemeClr>
                </a:solidFill>
                <a:latin typeface="+mj-lt"/>
                <a:cs typeface="Calibri" panose="020F0502020204030204" pitchFamily="34" charset="0"/>
              </a:rPr>
              <a:t>OBF11630 (Apuração Ressarcimento Crédito ICMS_ST</a:t>
            </a:r>
            <a:r>
              <a:rPr lang="pt-BR" sz="3200" dirty="0" smtClean="0">
                <a:solidFill>
                  <a:schemeClr val="accent5">
                    <a:lumMod val="75000"/>
                  </a:schemeClr>
                </a:solidFill>
                <a:latin typeface="+mj-lt"/>
                <a:cs typeface="Calibri" panose="020F0502020204030204" pitchFamily="34" charset="0"/>
              </a:rPr>
              <a:t>)</a:t>
            </a:r>
          </a:p>
          <a:p>
            <a:pPr algn="just"/>
            <a:endParaRPr lang="pt-BR" sz="2400" b="1" dirty="0">
              <a:solidFill>
                <a:schemeClr val="bg2"/>
              </a:solidFill>
              <a:latin typeface="Calibri" panose="020F0502020204030204" pitchFamily="34" charset="0"/>
              <a:cs typeface="Calibri" panose="020F0502020204030204" pitchFamily="34" charset="0"/>
              <a:sym typeface="Wingdings" panose="05000000000000000000" pitchFamily="2" charset="2"/>
            </a:endParaRPr>
          </a:p>
          <a:p>
            <a:pPr algn="just"/>
            <a:r>
              <a:rPr lang="pt-BR" sz="2400" dirty="0" smtClean="0">
                <a:solidFill>
                  <a:schemeClr val="bg2"/>
                </a:solidFill>
                <a:latin typeface="Calibri" panose="020F0502020204030204" pitchFamily="34" charset="0"/>
                <a:cs typeface="Calibri" panose="020F0502020204030204" pitchFamily="34" charset="0"/>
              </a:rPr>
              <a:t>	Criada nova rotina responsável pela apuração do ressarcimento, ou do complemento do ICMS_ST conforme a legislação da Portaria CAT 42/2018. Para apuração serão consideradas todas as notas fiscais de </a:t>
            </a:r>
            <a:r>
              <a:rPr lang="pt-BR" sz="2400" b="1" dirty="0" smtClean="0">
                <a:solidFill>
                  <a:schemeClr val="bg2"/>
                </a:solidFill>
                <a:latin typeface="Calibri" panose="020F0502020204030204" pitchFamily="34" charset="0"/>
                <a:cs typeface="Calibri" panose="020F0502020204030204" pitchFamily="34" charset="0"/>
              </a:rPr>
              <a:t>entrada e devoluções referente ao item ou grupo fiscal item que foi informado na tela de apuração </a:t>
            </a:r>
            <a:r>
              <a:rPr lang="pt-BR" sz="2400" dirty="0" smtClean="0">
                <a:solidFill>
                  <a:schemeClr val="bg2"/>
                </a:solidFill>
                <a:latin typeface="Calibri" panose="020F0502020204030204" pitchFamily="34" charset="0"/>
                <a:cs typeface="Calibri" panose="020F0502020204030204" pitchFamily="34" charset="0"/>
              </a:rPr>
              <a:t>e que possua </a:t>
            </a:r>
            <a:r>
              <a:rPr lang="pt-BR" sz="2400" b="1" dirty="0" smtClean="0">
                <a:solidFill>
                  <a:schemeClr val="bg2"/>
                </a:solidFill>
                <a:latin typeface="Calibri" panose="020F0502020204030204" pitchFamily="34" charset="0"/>
                <a:cs typeface="Calibri" panose="020F0502020204030204" pitchFamily="34" charset="0"/>
              </a:rPr>
              <a:t>saldo inicial cadastrado </a:t>
            </a:r>
            <a:r>
              <a:rPr lang="pt-BR" sz="2400" dirty="0" smtClean="0">
                <a:solidFill>
                  <a:schemeClr val="bg2"/>
                </a:solidFill>
                <a:latin typeface="Calibri" panose="020F0502020204030204" pitchFamily="34" charset="0"/>
                <a:cs typeface="Calibri" panose="020F0502020204030204" pitchFamily="34" charset="0"/>
              </a:rPr>
              <a:t>no OBF11610, sendo </a:t>
            </a:r>
            <a:r>
              <a:rPr lang="pt-BR" sz="2400" b="1" dirty="0" smtClean="0">
                <a:solidFill>
                  <a:schemeClr val="bg2"/>
                </a:solidFill>
                <a:latin typeface="Calibri" panose="020F0502020204030204" pitchFamily="34" charset="0"/>
                <a:cs typeface="Calibri" panose="020F0502020204030204" pitchFamily="34" charset="0"/>
              </a:rPr>
              <a:t>desconsiderado os </a:t>
            </a:r>
            <a:r>
              <a:rPr lang="pt-BR" sz="2400" b="1" dirty="0" err="1" smtClean="0">
                <a:solidFill>
                  <a:schemeClr val="bg2"/>
                </a:solidFill>
                <a:latin typeface="Calibri" panose="020F0502020204030204" pitchFamily="34" charset="0"/>
                <a:cs typeface="Calibri" panose="020F0502020204030204" pitchFamily="34" charset="0"/>
              </a:rPr>
              <a:t>CFOPs</a:t>
            </a:r>
            <a:r>
              <a:rPr lang="pt-BR" sz="2400" b="1" dirty="0" smtClean="0">
                <a:solidFill>
                  <a:schemeClr val="bg2"/>
                </a:solidFill>
                <a:latin typeface="Calibri" panose="020F0502020204030204" pitchFamily="34" charset="0"/>
                <a:cs typeface="Calibri" panose="020F0502020204030204" pitchFamily="34" charset="0"/>
              </a:rPr>
              <a:t> cadastrados no grupo fiscal de exceções de entrada </a:t>
            </a:r>
            <a:r>
              <a:rPr lang="pt-BR" sz="2400" dirty="0" smtClean="0">
                <a:solidFill>
                  <a:schemeClr val="bg2"/>
                </a:solidFill>
                <a:latin typeface="Calibri" panose="020F0502020204030204" pitchFamily="34" charset="0"/>
                <a:cs typeface="Calibri" panose="020F0502020204030204" pitchFamily="34" charset="0"/>
              </a:rPr>
              <a:t>e os grupos de despesas cadastrados no </a:t>
            </a:r>
            <a:r>
              <a:rPr lang="pt-BR" sz="2400" b="1" dirty="0" smtClean="0">
                <a:solidFill>
                  <a:schemeClr val="bg2"/>
                </a:solidFill>
                <a:latin typeface="Calibri" panose="020F0502020204030204" pitchFamily="34" charset="0"/>
                <a:cs typeface="Calibri" panose="020F0502020204030204" pitchFamily="34" charset="0"/>
              </a:rPr>
              <a:t>grupo fiscal de exceções </a:t>
            </a:r>
            <a:r>
              <a:rPr lang="pt-BR" sz="2400" dirty="0" smtClean="0">
                <a:solidFill>
                  <a:schemeClr val="bg2"/>
                </a:solidFill>
                <a:latin typeface="Calibri" panose="020F0502020204030204" pitchFamily="34" charset="0"/>
                <a:cs typeface="Calibri" panose="020F0502020204030204" pitchFamily="34" charset="0"/>
              </a:rPr>
              <a:t>conforme informados na tela de configuração da CAT 42. </a:t>
            </a:r>
          </a:p>
          <a:p>
            <a:pPr algn="just"/>
            <a:endParaRPr lang="pt-BR" sz="2400" dirty="0" smtClean="0">
              <a:solidFill>
                <a:schemeClr val="bg2"/>
              </a:solidFill>
              <a:latin typeface="Calibri" panose="020F0502020204030204" pitchFamily="34" charset="0"/>
              <a:cs typeface="Calibri" panose="020F0502020204030204" pitchFamily="34" charset="0"/>
            </a:endParaRPr>
          </a:p>
          <a:p>
            <a:pPr algn="just"/>
            <a:r>
              <a:rPr lang="pt-BR" sz="2400" dirty="0" smtClean="0">
                <a:solidFill>
                  <a:schemeClr val="bg2"/>
                </a:solidFill>
                <a:latin typeface="Calibri" panose="020F0502020204030204" pitchFamily="34" charset="0"/>
                <a:cs typeface="Calibri" panose="020F0502020204030204" pitchFamily="34" charset="0"/>
              </a:rPr>
              <a:t>Na apuração serão consideradas as notas fiscais de</a:t>
            </a:r>
            <a:r>
              <a:rPr lang="pt-BR" sz="2400" b="1" dirty="0" smtClean="0">
                <a:solidFill>
                  <a:schemeClr val="bg2"/>
                </a:solidFill>
                <a:latin typeface="Calibri" panose="020F0502020204030204" pitchFamily="34" charset="0"/>
                <a:cs typeface="Calibri" panose="020F0502020204030204" pitchFamily="34" charset="0"/>
              </a:rPr>
              <a:t> saída e devoluções referente ao item ou grupo fiscal item que foi informado na tela de apuração</a:t>
            </a:r>
            <a:r>
              <a:rPr lang="pt-BR" sz="2400" dirty="0" smtClean="0">
                <a:solidFill>
                  <a:schemeClr val="bg2"/>
                </a:solidFill>
                <a:latin typeface="Calibri" panose="020F0502020204030204" pitchFamily="34" charset="0"/>
                <a:cs typeface="Calibri" panose="020F0502020204030204" pitchFamily="34" charset="0"/>
              </a:rPr>
              <a:t>, serão considerados apenas itens que possuam </a:t>
            </a:r>
            <a:r>
              <a:rPr lang="pt-BR" sz="2400" b="1" dirty="0" smtClean="0">
                <a:solidFill>
                  <a:schemeClr val="bg2"/>
                </a:solidFill>
                <a:latin typeface="Calibri" panose="020F0502020204030204" pitchFamily="34" charset="0"/>
                <a:cs typeface="Calibri" panose="020F0502020204030204" pitchFamily="34" charset="0"/>
              </a:rPr>
              <a:t>saldo inicial cadastrado </a:t>
            </a:r>
            <a:r>
              <a:rPr lang="pt-BR" sz="2400" dirty="0" smtClean="0">
                <a:solidFill>
                  <a:schemeClr val="bg2"/>
                </a:solidFill>
                <a:latin typeface="Calibri" panose="020F0502020204030204" pitchFamily="34" charset="0"/>
                <a:cs typeface="Calibri" panose="020F0502020204030204" pitchFamily="34" charset="0"/>
              </a:rPr>
              <a:t>no OBF11610, as naturezas de operação cadastradas nos </a:t>
            </a:r>
            <a:r>
              <a:rPr lang="pt-BR" sz="2400" b="1" dirty="0" smtClean="0">
                <a:solidFill>
                  <a:schemeClr val="bg2"/>
                </a:solidFill>
                <a:latin typeface="Calibri" panose="020F0502020204030204" pitchFamily="34" charset="0"/>
                <a:cs typeface="Calibri" panose="020F0502020204030204" pitchFamily="34" charset="0"/>
              </a:rPr>
              <a:t>grupos fiscais de enquadramento legal </a:t>
            </a:r>
            <a:r>
              <a:rPr lang="pt-BR" sz="2400" dirty="0" smtClean="0">
                <a:solidFill>
                  <a:schemeClr val="bg2"/>
                </a:solidFill>
                <a:latin typeface="Calibri" panose="020F0502020204030204" pitchFamily="34" charset="0"/>
                <a:cs typeface="Calibri" panose="020F0502020204030204" pitchFamily="34" charset="0"/>
              </a:rPr>
              <a:t>e informado esses grupos na tela de configuração CAT 42, sendo necessário verificar na legislação o que se refere cada tipo de enquadramento, pois possuem formas de apurações diferentes. Serão desconsiderado os </a:t>
            </a:r>
            <a:r>
              <a:rPr lang="pt-BR" sz="2400" dirty="0" err="1" smtClean="0">
                <a:solidFill>
                  <a:schemeClr val="bg2"/>
                </a:solidFill>
                <a:latin typeface="Calibri" panose="020F0502020204030204" pitchFamily="34" charset="0"/>
                <a:cs typeface="Calibri" panose="020F0502020204030204" pitchFamily="34" charset="0"/>
              </a:rPr>
              <a:t>CFOPs</a:t>
            </a:r>
            <a:r>
              <a:rPr lang="pt-BR" sz="2400" dirty="0" smtClean="0">
                <a:solidFill>
                  <a:schemeClr val="bg2"/>
                </a:solidFill>
                <a:latin typeface="Calibri" panose="020F0502020204030204" pitchFamily="34" charset="0"/>
                <a:cs typeface="Calibri" panose="020F0502020204030204" pitchFamily="34" charset="0"/>
              </a:rPr>
              <a:t>  cadastrado no </a:t>
            </a:r>
            <a:r>
              <a:rPr lang="pt-BR" sz="2400" b="1" dirty="0" smtClean="0">
                <a:solidFill>
                  <a:schemeClr val="bg2"/>
                </a:solidFill>
                <a:latin typeface="Calibri" panose="020F0502020204030204" pitchFamily="34" charset="0"/>
                <a:cs typeface="Calibri" panose="020F0502020204030204" pitchFamily="34" charset="0"/>
              </a:rPr>
              <a:t>grupo fiscal de exceções de saída.</a:t>
            </a:r>
          </a:p>
          <a:p>
            <a:pPr algn="just"/>
            <a:endParaRPr lang="pt-BR" sz="2400" dirty="0" smtClean="0">
              <a:solidFill>
                <a:schemeClr val="bg2"/>
              </a:solidFill>
              <a:latin typeface="Calibri" panose="020F0502020204030204" pitchFamily="34" charset="0"/>
              <a:cs typeface="Calibri" panose="020F0502020204030204" pitchFamily="34" charset="0"/>
            </a:endParaRPr>
          </a:p>
          <a:p>
            <a:pPr algn="just"/>
            <a:r>
              <a:rPr lang="pt-BR" sz="2400" b="1" dirty="0" smtClean="0">
                <a:solidFill>
                  <a:schemeClr val="bg2"/>
                </a:solidFill>
                <a:latin typeface="Calibri" panose="020F0502020204030204" pitchFamily="34" charset="0"/>
                <a:cs typeface="Calibri" panose="020F0502020204030204" pitchFamily="34" charset="0"/>
              </a:rPr>
              <a:t>Após processar todas as notas de entrada e saída do item, será atualizado o saldo do item no programa OBF11610 </a:t>
            </a:r>
            <a:r>
              <a:rPr lang="pt-BR" sz="2400" dirty="0" smtClean="0">
                <a:solidFill>
                  <a:schemeClr val="bg2"/>
                </a:solidFill>
                <a:latin typeface="Calibri" panose="020F0502020204030204" pitchFamily="34" charset="0"/>
                <a:cs typeface="Calibri" panose="020F0502020204030204" pitchFamily="34" charset="0"/>
              </a:rPr>
              <a:t>(tabela </a:t>
            </a:r>
            <a:r>
              <a:rPr lang="pt-BR" sz="2400" dirty="0" err="1" smtClean="0">
                <a:solidFill>
                  <a:schemeClr val="bg2"/>
                </a:solidFill>
                <a:latin typeface="Calibri" panose="020F0502020204030204" pitchFamily="34" charset="0"/>
                <a:cs typeface="Calibri" panose="020F0502020204030204" pitchFamily="34" charset="0"/>
              </a:rPr>
              <a:t>obf_sdo_item_ressarc_icms_st</a:t>
            </a:r>
            <a:r>
              <a:rPr lang="pt-BR" sz="2400" dirty="0" smtClean="0">
                <a:solidFill>
                  <a:schemeClr val="bg2"/>
                </a:solidFill>
                <a:latin typeface="Calibri" panose="020F0502020204030204" pitchFamily="34" charset="0"/>
                <a:cs typeface="Calibri" panose="020F0502020204030204" pitchFamily="34" charset="0"/>
              </a:rPr>
              <a:t>) para o </a:t>
            </a:r>
            <a:r>
              <a:rPr lang="pt-BR" sz="2400" b="1" dirty="0" smtClean="0">
                <a:solidFill>
                  <a:schemeClr val="bg2"/>
                </a:solidFill>
                <a:latin typeface="Calibri" panose="020F0502020204030204" pitchFamily="34" charset="0"/>
                <a:cs typeface="Calibri" panose="020F0502020204030204" pitchFamily="34" charset="0"/>
              </a:rPr>
              <a:t>último dia do mês</a:t>
            </a:r>
            <a:r>
              <a:rPr lang="pt-BR" sz="2400" dirty="0" smtClean="0">
                <a:solidFill>
                  <a:schemeClr val="bg2"/>
                </a:solidFill>
                <a:latin typeface="Calibri" panose="020F0502020204030204" pitchFamily="34" charset="0"/>
                <a:cs typeface="Calibri" panose="020F0502020204030204" pitchFamily="34" charset="0"/>
              </a:rPr>
              <a:t> com os valores dos campos Quantidade Saldo (22), Valor Unitário do ICMS (23)  e Valor Total do Saldo (24) da última nota processada.</a:t>
            </a:r>
          </a:p>
          <a:p>
            <a:pPr algn="just"/>
            <a:endParaRPr lang="pt-BR" sz="2400" b="1" dirty="0" smtClean="0">
              <a:solidFill>
                <a:schemeClr val="bg2"/>
              </a:solidFill>
              <a:latin typeface="Calibri" panose="020F0502020204030204" pitchFamily="34" charset="0"/>
              <a:cs typeface="Calibri" panose="020F0502020204030204" pitchFamily="34" charset="0"/>
            </a:endParaRPr>
          </a:p>
          <a:p>
            <a:r>
              <a:rPr lang="pt-BR" sz="3200" dirty="0" smtClean="0">
                <a:solidFill>
                  <a:schemeClr val="accent5">
                    <a:lumMod val="75000"/>
                  </a:schemeClr>
                </a:solidFill>
                <a:latin typeface="+mj-lt"/>
                <a:sym typeface="Wingdings" panose="05000000000000000000" pitchFamily="2" charset="2"/>
              </a:rPr>
              <a:t/>
            </a:r>
            <a:br>
              <a:rPr lang="pt-BR" sz="3200" dirty="0" smtClean="0">
                <a:solidFill>
                  <a:schemeClr val="accent5">
                    <a:lumMod val="75000"/>
                  </a:schemeClr>
                </a:solidFill>
                <a:latin typeface="+mj-lt"/>
                <a:sym typeface="Wingdings" panose="05000000000000000000" pitchFamily="2" charset="2"/>
              </a:rPr>
            </a:br>
            <a:endParaRPr lang="pt-BR" dirty="0" smtClean="0">
              <a:solidFill>
                <a:schemeClr val="accent5">
                  <a:lumMod val="75000"/>
                </a:schemeClr>
              </a:solidFill>
              <a:latin typeface="Calibri" panose="020F0502020204030204" pitchFamily="34" charset="0"/>
            </a:endParaRPr>
          </a:p>
          <a:p>
            <a:pPr algn="just"/>
            <a:r>
              <a:rPr lang="pt-BR" dirty="0" smtClean="0">
                <a:solidFill>
                  <a:schemeClr val="bg2"/>
                </a:solidFill>
                <a:latin typeface="Calibri" panose="020F0502020204030204" pitchFamily="34" charset="0"/>
              </a:rPr>
              <a:t>	</a:t>
            </a:r>
            <a:endParaRPr lang="pt-BR" dirty="0">
              <a:solidFill>
                <a:schemeClr val="bg2">
                  <a:lumMod val="50000"/>
                </a:schemeClr>
              </a:solidFill>
              <a:latin typeface="Calibri" panose="020F0502020204030204" pitchFamily="34" charset="0"/>
            </a:endParaRPr>
          </a:p>
          <a:p>
            <a:pPr lvl="1"/>
            <a:endParaRPr lang="pt-BR" dirty="0" smtClean="0">
              <a:solidFill>
                <a:schemeClr val="bg2">
                  <a:lumMod val="50000"/>
                </a:schemeClr>
              </a:solidFill>
              <a:latin typeface="Calibri" panose="020F0502020204030204" pitchFamily="34" charset="0"/>
            </a:endParaRPr>
          </a:p>
          <a:p>
            <a:pPr lvl="1"/>
            <a:endParaRPr lang="pt-BR" dirty="0">
              <a:solidFill>
                <a:schemeClr val="bg2">
                  <a:lumMod val="50000"/>
                </a:schemeClr>
              </a:solidFill>
              <a:latin typeface="Calibri" panose="020F0502020204030204" pitchFamily="34" charset="0"/>
            </a:endParaRPr>
          </a:p>
          <a:p>
            <a:pPr lvl="1"/>
            <a:endParaRPr lang="pt-BR" dirty="0" smtClean="0">
              <a:solidFill>
                <a:schemeClr val="bg2">
                  <a:lumMod val="50000"/>
                </a:schemeClr>
              </a:solidFill>
              <a:latin typeface="Calibri" panose="020F0502020204030204" pitchFamily="34" charset="0"/>
            </a:endParaRPr>
          </a:p>
        </p:txBody>
      </p:sp>
    </p:spTree>
    <p:extLst>
      <p:ext uri="{BB962C8B-B14F-4D97-AF65-F5344CB8AC3E}">
        <p14:creationId xmlns:p14="http://schemas.microsoft.com/office/powerpoint/2010/main" val="29362315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1"/>
          <p:cNvSpPr>
            <a:spLocks noGrp="1"/>
          </p:cNvSpPr>
          <p:nvPr>
            <p:ph type="body" sz="quarter" idx="12"/>
          </p:nvPr>
        </p:nvSpPr>
        <p:spPr>
          <a:xfrm>
            <a:off x="1195336" y="406724"/>
            <a:ext cx="13133814" cy="507676"/>
          </a:xfrm>
        </p:spPr>
        <p:txBody>
          <a:bodyPr/>
          <a:lstStyle/>
          <a:p>
            <a:r>
              <a:rPr lang="pt-BR" dirty="0" smtClean="0"/>
              <a:t>_LOGIX – </a:t>
            </a:r>
            <a:r>
              <a:rPr lang="pt-BR" dirty="0" err="1" smtClean="0"/>
              <a:t>Auração</a:t>
            </a:r>
            <a:r>
              <a:rPr lang="pt-BR" dirty="0" smtClean="0"/>
              <a:t> </a:t>
            </a:r>
          </a:p>
        </p:txBody>
      </p:sp>
      <p:sp>
        <p:nvSpPr>
          <p:cNvPr id="4" name="Retângulo 3"/>
          <p:cNvSpPr/>
          <p:nvPr/>
        </p:nvSpPr>
        <p:spPr>
          <a:xfrm>
            <a:off x="899160" y="1211236"/>
            <a:ext cx="14889480" cy="9324860"/>
          </a:xfrm>
          <a:prstGeom prst="rect">
            <a:avLst/>
          </a:prstGeom>
        </p:spPr>
        <p:txBody>
          <a:bodyPr wrap="square">
            <a:spAutoFit/>
          </a:bodyPr>
          <a:lstStyle/>
          <a:p>
            <a:pPr algn="just"/>
            <a:r>
              <a:rPr lang="pt-BR" sz="3200" dirty="0">
                <a:solidFill>
                  <a:schemeClr val="accent5">
                    <a:lumMod val="75000"/>
                  </a:schemeClr>
                </a:solidFill>
                <a:latin typeface="+mj-lt"/>
                <a:cs typeface="Calibri" panose="020F0502020204030204" pitchFamily="34" charset="0"/>
              </a:rPr>
              <a:t>OBF11630 (Apuração Ressarcimento Crédito ICMS_ST</a:t>
            </a:r>
            <a:r>
              <a:rPr lang="pt-BR" sz="3200" dirty="0" smtClean="0">
                <a:solidFill>
                  <a:schemeClr val="accent5">
                    <a:lumMod val="75000"/>
                  </a:schemeClr>
                </a:solidFill>
                <a:latin typeface="+mj-lt"/>
                <a:cs typeface="Calibri" panose="020F0502020204030204" pitchFamily="34" charset="0"/>
              </a:rPr>
              <a:t>)</a:t>
            </a:r>
          </a:p>
          <a:p>
            <a:pPr algn="just"/>
            <a:endParaRPr lang="pt-BR" sz="2400" b="1" dirty="0">
              <a:solidFill>
                <a:schemeClr val="bg2"/>
              </a:solidFill>
              <a:latin typeface="Calibri" panose="020F0502020204030204" pitchFamily="34" charset="0"/>
              <a:cs typeface="Calibri" panose="020F0502020204030204" pitchFamily="34" charset="0"/>
              <a:sym typeface="Wingdings" panose="05000000000000000000" pitchFamily="2" charset="2"/>
            </a:endParaRPr>
          </a:p>
          <a:p>
            <a:pPr algn="just"/>
            <a:r>
              <a:rPr lang="pt-BR" sz="2400" dirty="0" smtClean="0">
                <a:solidFill>
                  <a:schemeClr val="bg2"/>
                </a:solidFill>
                <a:latin typeface="Calibri" panose="020F0502020204030204" pitchFamily="34" charset="0"/>
                <a:cs typeface="Calibri" panose="020F0502020204030204" pitchFamily="34" charset="0"/>
              </a:rPr>
              <a:t>	</a:t>
            </a:r>
            <a:r>
              <a:rPr lang="pt-BR" sz="2400" b="1" dirty="0">
                <a:solidFill>
                  <a:schemeClr val="bg2"/>
                </a:solidFill>
                <a:latin typeface="Calibri" panose="020F0502020204030204" pitchFamily="34" charset="0"/>
                <a:cs typeface="Calibri" panose="020F0502020204030204" pitchFamily="34" charset="0"/>
              </a:rPr>
              <a:t>OBS:</a:t>
            </a:r>
            <a:r>
              <a:rPr lang="pt-BR" sz="2400" dirty="0">
                <a:solidFill>
                  <a:schemeClr val="bg2"/>
                </a:solidFill>
                <a:latin typeface="Calibri" panose="020F0502020204030204" pitchFamily="34" charset="0"/>
                <a:cs typeface="Calibri" panose="020F0502020204030204" pitchFamily="34" charset="0"/>
              </a:rPr>
              <a:t> Todos os itens que possam ter ressarcimento devem ser cadastrados em um mesmo grupo, assim mesmo que não tenha movimentação no mês apurado, o saldo do mês anterior será transportado para o mês seguinte. Caso já tenha apuração no período para vários itens, e seja necessário refazer apuração apenas um item, é necessário selecionar em tela o item a ser processado, onde será alterado a apuração e saldo apenas desse item, o saldo dos itens nunca será excluído caso já possua apuração, apenas atualizado conforme movimentação do mês.</a:t>
            </a:r>
            <a:br>
              <a:rPr lang="pt-BR" sz="2400" dirty="0">
                <a:solidFill>
                  <a:schemeClr val="bg2"/>
                </a:solidFill>
                <a:latin typeface="Calibri" panose="020F0502020204030204" pitchFamily="34" charset="0"/>
                <a:cs typeface="Calibri" panose="020F0502020204030204" pitchFamily="34" charset="0"/>
              </a:rPr>
            </a:br>
            <a:endParaRPr lang="pt-BR" sz="2400" dirty="0">
              <a:solidFill>
                <a:schemeClr val="bg2"/>
              </a:solidFill>
              <a:latin typeface="Calibri" panose="020F0502020204030204" pitchFamily="34" charset="0"/>
              <a:cs typeface="Calibri" panose="020F0502020204030204" pitchFamily="34" charset="0"/>
            </a:endParaRPr>
          </a:p>
          <a:p>
            <a:pPr algn="just"/>
            <a:r>
              <a:rPr lang="pt-BR" sz="2400" dirty="0">
                <a:solidFill>
                  <a:schemeClr val="bg2"/>
                </a:solidFill>
                <a:latin typeface="Calibri" panose="020F0502020204030204" pitchFamily="34" charset="0"/>
                <a:cs typeface="Calibri" panose="020F0502020204030204" pitchFamily="34" charset="0"/>
              </a:rPr>
              <a:t>Quando não existir informação para o período de processamento, será transportado o saldo do período anterior, para o período atual. Essa cópia será realizada somente para a apuração oficial. O período de processamento deve iniciar e terminar dentro do mesmo mês. Se a apuração for oficial, a data de inicio e fim da apuração, deve ser igual ao primeiro e ultimo dia do mês respectivamente. </a:t>
            </a:r>
          </a:p>
          <a:p>
            <a:pPr algn="just"/>
            <a:endParaRPr lang="pt-BR" sz="2400" dirty="0" smtClean="0">
              <a:solidFill>
                <a:schemeClr val="bg2"/>
              </a:solidFill>
              <a:latin typeface="Calibri" panose="020F0502020204030204" pitchFamily="34" charset="0"/>
              <a:cs typeface="Calibri" panose="020F0502020204030204" pitchFamily="34" charset="0"/>
            </a:endParaRPr>
          </a:p>
          <a:p>
            <a:pPr algn="just"/>
            <a:r>
              <a:rPr lang="pt-BR" sz="2400" dirty="0" smtClean="0">
                <a:solidFill>
                  <a:schemeClr val="bg2"/>
                </a:solidFill>
                <a:latin typeface="Calibri" panose="020F0502020204030204" pitchFamily="34" charset="0"/>
                <a:cs typeface="Calibri" panose="020F0502020204030204" pitchFamily="34" charset="0"/>
              </a:rPr>
              <a:t>O </a:t>
            </a:r>
            <a:r>
              <a:rPr lang="pt-BR" sz="2400" dirty="0">
                <a:solidFill>
                  <a:schemeClr val="bg2"/>
                </a:solidFill>
                <a:latin typeface="Calibri" panose="020F0502020204030204" pitchFamily="34" charset="0"/>
                <a:cs typeface="Calibri" panose="020F0502020204030204" pitchFamily="34" charset="0"/>
              </a:rPr>
              <a:t>enquadramento das notas fiscais de saída apresentadas em tela, será carregado de acordo com os grupos fiscais configurados no programa OBF11620.</a:t>
            </a:r>
          </a:p>
          <a:p>
            <a:r>
              <a:rPr lang="pt-BR" sz="3200" dirty="0">
                <a:solidFill>
                  <a:schemeClr val="accent5">
                    <a:lumMod val="75000"/>
                  </a:schemeClr>
                </a:solidFill>
                <a:sym typeface="Wingdings" panose="05000000000000000000" pitchFamily="2" charset="2"/>
              </a:rPr>
              <a:t/>
            </a:r>
            <a:br>
              <a:rPr lang="pt-BR" sz="3200" dirty="0">
                <a:solidFill>
                  <a:schemeClr val="accent5">
                    <a:lumMod val="75000"/>
                  </a:schemeClr>
                </a:solidFill>
                <a:sym typeface="Wingdings" panose="05000000000000000000" pitchFamily="2" charset="2"/>
              </a:rPr>
            </a:br>
            <a:endParaRPr lang="pt-BR" dirty="0">
              <a:solidFill>
                <a:schemeClr val="accent5">
                  <a:lumMod val="75000"/>
                </a:schemeClr>
              </a:solidFill>
              <a:latin typeface="Calibri" panose="020F0502020204030204" pitchFamily="34" charset="0"/>
            </a:endParaRPr>
          </a:p>
          <a:p>
            <a:pPr algn="just"/>
            <a:endParaRPr lang="pt-BR" sz="2400" b="1" dirty="0" smtClean="0">
              <a:solidFill>
                <a:schemeClr val="bg2"/>
              </a:solidFill>
              <a:latin typeface="Calibri" panose="020F0502020204030204" pitchFamily="34" charset="0"/>
              <a:cs typeface="Calibri" panose="020F0502020204030204" pitchFamily="34" charset="0"/>
            </a:endParaRPr>
          </a:p>
          <a:p>
            <a:r>
              <a:rPr lang="pt-BR" sz="3200" dirty="0" smtClean="0">
                <a:solidFill>
                  <a:schemeClr val="accent5">
                    <a:lumMod val="75000"/>
                  </a:schemeClr>
                </a:solidFill>
                <a:latin typeface="+mj-lt"/>
                <a:sym typeface="Wingdings" panose="05000000000000000000" pitchFamily="2" charset="2"/>
              </a:rPr>
              <a:t/>
            </a:r>
            <a:br>
              <a:rPr lang="pt-BR" sz="3200" dirty="0" smtClean="0">
                <a:solidFill>
                  <a:schemeClr val="accent5">
                    <a:lumMod val="75000"/>
                  </a:schemeClr>
                </a:solidFill>
                <a:latin typeface="+mj-lt"/>
                <a:sym typeface="Wingdings" panose="05000000000000000000" pitchFamily="2" charset="2"/>
              </a:rPr>
            </a:br>
            <a:endParaRPr lang="pt-BR" dirty="0" smtClean="0">
              <a:solidFill>
                <a:schemeClr val="accent5">
                  <a:lumMod val="75000"/>
                </a:schemeClr>
              </a:solidFill>
              <a:latin typeface="Calibri" panose="020F0502020204030204" pitchFamily="34" charset="0"/>
            </a:endParaRPr>
          </a:p>
          <a:p>
            <a:pPr algn="just"/>
            <a:r>
              <a:rPr lang="pt-BR" dirty="0" smtClean="0">
                <a:solidFill>
                  <a:schemeClr val="bg2"/>
                </a:solidFill>
                <a:latin typeface="Calibri" panose="020F0502020204030204" pitchFamily="34" charset="0"/>
              </a:rPr>
              <a:t>	</a:t>
            </a:r>
            <a:endParaRPr lang="pt-BR" dirty="0">
              <a:solidFill>
                <a:schemeClr val="bg2">
                  <a:lumMod val="50000"/>
                </a:schemeClr>
              </a:solidFill>
              <a:latin typeface="Calibri" panose="020F0502020204030204" pitchFamily="34" charset="0"/>
            </a:endParaRPr>
          </a:p>
          <a:p>
            <a:pPr lvl="1"/>
            <a:endParaRPr lang="pt-BR" dirty="0" smtClean="0">
              <a:solidFill>
                <a:schemeClr val="bg2">
                  <a:lumMod val="50000"/>
                </a:schemeClr>
              </a:solidFill>
              <a:latin typeface="Calibri" panose="020F0502020204030204" pitchFamily="34" charset="0"/>
            </a:endParaRPr>
          </a:p>
          <a:p>
            <a:pPr lvl="1"/>
            <a:endParaRPr lang="pt-BR" dirty="0">
              <a:solidFill>
                <a:schemeClr val="bg2">
                  <a:lumMod val="50000"/>
                </a:schemeClr>
              </a:solidFill>
              <a:latin typeface="Calibri" panose="020F0502020204030204" pitchFamily="34" charset="0"/>
            </a:endParaRPr>
          </a:p>
          <a:p>
            <a:pPr lvl="1"/>
            <a:endParaRPr lang="pt-BR" dirty="0" smtClean="0">
              <a:solidFill>
                <a:schemeClr val="bg2">
                  <a:lumMod val="50000"/>
                </a:schemeClr>
              </a:solidFill>
              <a:latin typeface="Calibri" panose="020F0502020204030204" pitchFamily="34" charset="0"/>
            </a:endParaRPr>
          </a:p>
        </p:txBody>
      </p:sp>
    </p:spTree>
    <p:extLst>
      <p:ext uri="{BB962C8B-B14F-4D97-AF65-F5344CB8AC3E}">
        <p14:creationId xmlns:p14="http://schemas.microsoft.com/office/powerpoint/2010/main" val="387521561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1267F49-8599-8242-B3DE-EAA77A64F579}"/>
              </a:ext>
            </a:extLst>
          </p:cNvPr>
          <p:cNvSpPr>
            <a:spLocks noGrp="1"/>
          </p:cNvSpPr>
          <p:nvPr>
            <p:ph type="body" sz="quarter" idx="10"/>
          </p:nvPr>
        </p:nvSpPr>
        <p:spPr>
          <a:xfrm>
            <a:off x="929638" y="2513025"/>
            <a:ext cx="7040881" cy="2117812"/>
          </a:xfrm>
        </p:spPr>
        <p:txBody>
          <a:bodyPr/>
          <a:lstStyle/>
          <a:p>
            <a:r>
              <a:rPr lang="pt-BR" dirty="0" smtClean="0"/>
              <a:t>LOGIX -Fichas</a:t>
            </a:r>
            <a:endParaRPr lang="pt-BR" dirty="0"/>
          </a:p>
        </p:txBody>
      </p:sp>
      <p:sp>
        <p:nvSpPr>
          <p:cNvPr id="3" name="Text Placeholder 2">
            <a:extLst>
              <a:ext uri="{FF2B5EF4-FFF2-40B4-BE49-F238E27FC236}">
                <a16:creationId xmlns="" xmlns:a16="http://schemas.microsoft.com/office/drawing/2014/main" id="{511A3C1C-A860-514A-88B6-FFD195DC60DD}"/>
              </a:ext>
            </a:extLst>
          </p:cNvPr>
          <p:cNvSpPr>
            <a:spLocks noGrp="1"/>
          </p:cNvSpPr>
          <p:nvPr>
            <p:ph type="body" sz="quarter" idx="13"/>
          </p:nvPr>
        </p:nvSpPr>
        <p:spPr>
          <a:xfrm>
            <a:off x="1097279" y="867376"/>
            <a:ext cx="6146929" cy="1173209"/>
          </a:xfrm>
        </p:spPr>
        <p:txBody>
          <a:bodyPr/>
          <a:lstStyle/>
          <a:p>
            <a:r>
              <a:rPr lang="pt-BR" dirty="0" smtClean="0"/>
              <a:t>05</a:t>
            </a:r>
            <a:endParaRPr lang="pt-BR" dirty="0"/>
          </a:p>
        </p:txBody>
      </p:sp>
    </p:spTree>
    <p:extLst>
      <p:ext uri="{BB962C8B-B14F-4D97-AF65-F5344CB8AC3E}">
        <p14:creationId xmlns:p14="http://schemas.microsoft.com/office/powerpoint/2010/main" val="332109577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1"/>
          <p:cNvSpPr>
            <a:spLocks noGrp="1"/>
          </p:cNvSpPr>
          <p:nvPr>
            <p:ph type="body" sz="quarter" idx="12"/>
          </p:nvPr>
        </p:nvSpPr>
        <p:spPr>
          <a:xfrm>
            <a:off x="1195336" y="406724"/>
            <a:ext cx="13133814" cy="507676"/>
          </a:xfrm>
        </p:spPr>
        <p:txBody>
          <a:bodyPr/>
          <a:lstStyle/>
          <a:p>
            <a:r>
              <a:rPr lang="pt-BR" dirty="0" smtClean="0">
                <a:sym typeface="Wingdings" panose="05000000000000000000" pitchFamily="2" charset="2"/>
              </a:rPr>
              <a:t>_LOGIX - Fichas</a:t>
            </a:r>
            <a:endParaRPr lang="pt-BR" dirty="0" smtClean="0"/>
          </a:p>
        </p:txBody>
      </p:sp>
      <p:sp>
        <p:nvSpPr>
          <p:cNvPr id="2" name="CaixaDeTexto 1"/>
          <p:cNvSpPr txBox="1"/>
          <p:nvPr/>
        </p:nvSpPr>
        <p:spPr>
          <a:xfrm>
            <a:off x="4251960" y="3550920"/>
            <a:ext cx="1341120" cy="609600"/>
          </a:xfrm>
          <a:prstGeom prst="rect">
            <a:avLst/>
          </a:prstGeom>
        </p:spPr>
        <p:txBody>
          <a:bodyPr wrap="square" rtlCol="0">
            <a:normAutofit lnSpcReduction="10000"/>
          </a:bodyPr>
          <a:lstStyle/>
          <a:p>
            <a:pPr algn="l">
              <a:lnSpc>
                <a:spcPct val="100000"/>
              </a:lnSpc>
            </a:pPr>
            <a:r>
              <a:rPr lang="pt-BR" sz="1800" b="0" i="0" dirty="0" smtClean="0">
                <a:solidFill>
                  <a:schemeClr val="bg1">
                    <a:lumMod val="95000"/>
                  </a:schemeClr>
                </a:solidFill>
                <a:latin typeface="Calibri" panose="020F0502020204030204" pitchFamily="34" charset="0"/>
                <a:ea typeface="Arial Narrow" charset="0"/>
                <a:cs typeface="Arial Narrow" charset="0"/>
              </a:rPr>
              <a:t>OBF12000</a:t>
            </a:r>
          </a:p>
          <a:p>
            <a:pPr algn="l">
              <a:lnSpc>
                <a:spcPct val="100000"/>
              </a:lnSpc>
            </a:pPr>
            <a:r>
              <a:rPr lang="pt-BR" sz="1800" dirty="0" smtClean="0">
                <a:solidFill>
                  <a:schemeClr val="bg1">
                    <a:lumMod val="95000"/>
                  </a:schemeClr>
                </a:solidFill>
                <a:latin typeface="Calibri" panose="020F0502020204030204" pitchFamily="34" charset="0"/>
                <a:ea typeface="Arial Narrow" charset="0"/>
                <a:cs typeface="Arial Narrow" charset="0"/>
              </a:rPr>
              <a:t>OBF17000</a:t>
            </a:r>
          </a:p>
          <a:p>
            <a:pPr algn="l">
              <a:lnSpc>
                <a:spcPct val="100000"/>
              </a:lnSpc>
            </a:pPr>
            <a:endParaRPr lang="pt-BR" sz="1800" b="0" i="0" dirty="0" smtClean="0">
              <a:solidFill>
                <a:schemeClr val="bg1">
                  <a:lumMod val="95000"/>
                </a:schemeClr>
              </a:solidFill>
              <a:latin typeface="Calibri" panose="020F0502020204030204" pitchFamily="34" charset="0"/>
              <a:ea typeface="Arial Narrow" charset="0"/>
              <a:cs typeface="Arial Narrow" charset="0"/>
            </a:endParaRPr>
          </a:p>
        </p:txBody>
      </p:sp>
      <p:sp>
        <p:nvSpPr>
          <p:cNvPr id="10" name="Retângulo 9"/>
          <p:cNvSpPr/>
          <p:nvPr/>
        </p:nvSpPr>
        <p:spPr>
          <a:xfrm>
            <a:off x="655320" y="1066901"/>
            <a:ext cx="15057119" cy="7971413"/>
          </a:xfrm>
          <a:prstGeom prst="rect">
            <a:avLst/>
          </a:prstGeom>
        </p:spPr>
        <p:txBody>
          <a:bodyPr wrap="square">
            <a:spAutoFit/>
          </a:bodyPr>
          <a:lstStyle/>
          <a:p>
            <a:pPr algn="just"/>
            <a:r>
              <a:rPr lang="pt-BR" sz="3200" dirty="0" smtClean="0">
                <a:solidFill>
                  <a:schemeClr val="accent5">
                    <a:lumMod val="75000"/>
                  </a:schemeClr>
                </a:solidFill>
              </a:rPr>
              <a:t>Geração das Fichas de conferencia CAT 42</a:t>
            </a:r>
          </a:p>
          <a:p>
            <a:pPr algn="just"/>
            <a:endParaRPr lang="pt-BR" sz="2400" b="1" dirty="0" smtClean="0">
              <a:solidFill>
                <a:schemeClr val="bg2"/>
              </a:solidFill>
              <a:latin typeface="Calibri" panose="020F0502020204030204" pitchFamily="34" charset="0"/>
              <a:cs typeface="Calibri" panose="020F0502020204030204" pitchFamily="34" charset="0"/>
            </a:endParaRPr>
          </a:p>
          <a:p>
            <a:pPr algn="just"/>
            <a:endParaRPr lang="pt-BR" sz="2400" dirty="0" smtClean="0">
              <a:solidFill>
                <a:schemeClr val="accent1"/>
              </a:solidFill>
              <a:latin typeface="Calibri" panose="020F0502020204030204" pitchFamily="34" charset="0"/>
              <a:cs typeface="Calibri" panose="020F0502020204030204" pitchFamily="34" charset="0"/>
            </a:endParaRPr>
          </a:p>
          <a:p>
            <a:pPr algn="just"/>
            <a:r>
              <a:rPr lang="pt-BR" sz="2400" b="1" dirty="0">
                <a:solidFill>
                  <a:schemeClr val="bg2"/>
                </a:solidFill>
                <a:latin typeface="Calibri" panose="020F0502020204030204" pitchFamily="34" charset="0"/>
                <a:cs typeface="Calibri" panose="020F0502020204030204" pitchFamily="34" charset="0"/>
              </a:rPr>
              <a:t>Fichas 1,2 e 3:</a:t>
            </a:r>
            <a:endParaRPr lang="pt-BR" sz="2400" dirty="0">
              <a:solidFill>
                <a:schemeClr val="bg2"/>
              </a:solidFill>
              <a:latin typeface="Calibri" panose="020F0502020204030204" pitchFamily="34" charset="0"/>
              <a:cs typeface="Calibri" panose="020F0502020204030204" pitchFamily="34" charset="0"/>
            </a:endParaRPr>
          </a:p>
          <a:p>
            <a:pPr algn="just"/>
            <a:r>
              <a:rPr lang="pt-BR" sz="2400" dirty="0">
                <a:solidFill>
                  <a:schemeClr val="bg2"/>
                </a:solidFill>
                <a:latin typeface="Calibri" panose="020F0502020204030204" pitchFamily="34" charset="0"/>
                <a:cs typeface="Calibri" panose="020F0502020204030204" pitchFamily="34" charset="0"/>
              </a:rPr>
              <a:t>Para conferência da apuração foram criadas as fichas em formato CSV que se encontra na opção Relatórios no OBF11600. As apurações são por itens, e nas fichas serão apresentados todos os itens apurados no período, mas com apurações separadas :</a:t>
            </a:r>
          </a:p>
          <a:p>
            <a:pPr algn="just"/>
            <a:endParaRPr lang="pt-BR" sz="2400" b="1" dirty="0" smtClean="0">
              <a:solidFill>
                <a:schemeClr val="bg2"/>
              </a:solidFill>
              <a:latin typeface="Calibri" panose="020F0502020204030204" pitchFamily="34" charset="0"/>
              <a:cs typeface="Calibri" panose="020F0502020204030204" pitchFamily="34" charset="0"/>
            </a:endParaRPr>
          </a:p>
          <a:p>
            <a:pPr algn="just"/>
            <a:r>
              <a:rPr lang="pt-BR" sz="2400" b="1" dirty="0" smtClean="0">
                <a:solidFill>
                  <a:schemeClr val="bg2"/>
                </a:solidFill>
                <a:latin typeface="Calibri" panose="020F0502020204030204" pitchFamily="34" charset="0"/>
                <a:cs typeface="Calibri" panose="020F0502020204030204" pitchFamily="34" charset="0"/>
              </a:rPr>
              <a:t>Ficha </a:t>
            </a:r>
            <a:r>
              <a:rPr lang="pt-BR" sz="2400" b="1" dirty="0">
                <a:solidFill>
                  <a:schemeClr val="bg2"/>
                </a:solidFill>
                <a:latin typeface="Calibri" panose="020F0502020204030204" pitchFamily="34" charset="0"/>
                <a:cs typeface="Calibri" panose="020F0502020204030204" pitchFamily="34" charset="0"/>
              </a:rPr>
              <a:t>1 -</a:t>
            </a:r>
            <a:r>
              <a:rPr lang="pt-BR" sz="2400" dirty="0">
                <a:solidFill>
                  <a:schemeClr val="bg2"/>
                </a:solidFill>
                <a:latin typeface="Calibri" panose="020F0502020204030204" pitchFamily="34" charset="0"/>
                <a:cs typeface="Calibri" panose="020F0502020204030204" pitchFamily="34" charset="0"/>
              </a:rPr>
              <a:t> </a:t>
            </a:r>
            <a:r>
              <a:rPr lang="pt-BR" sz="2400" b="1" dirty="0">
                <a:solidFill>
                  <a:schemeClr val="bg2"/>
                </a:solidFill>
                <a:latin typeface="Calibri" panose="020F0502020204030204" pitchFamily="34" charset="0"/>
                <a:cs typeface="Calibri" panose="020F0502020204030204" pitchFamily="34" charset="0"/>
              </a:rPr>
              <a:t>Cadastro de Participantes de Operações e Prestações:</a:t>
            </a:r>
            <a:r>
              <a:rPr lang="pt-BR" sz="2400" dirty="0">
                <a:solidFill>
                  <a:schemeClr val="bg2"/>
                </a:solidFill>
                <a:latin typeface="Calibri" panose="020F0502020204030204" pitchFamily="34" charset="0"/>
                <a:cs typeface="Calibri" panose="020F0502020204030204" pitchFamily="34" charset="0"/>
              </a:rPr>
              <a:t> Serão apresentados os registros de todos os participantes, </a:t>
            </a:r>
            <a:r>
              <a:rPr lang="pt-BR" sz="2400" dirty="0" smtClean="0">
                <a:solidFill>
                  <a:schemeClr val="bg2"/>
                </a:solidFill>
                <a:latin typeface="Calibri" panose="020F0502020204030204" pitchFamily="34" charset="0"/>
                <a:cs typeface="Calibri" panose="020F0502020204030204" pitchFamily="34" charset="0"/>
              </a:rPr>
              <a:t>referente </a:t>
            </a:r>
            <a:r>
              <a:rPr lang="pt-BR" sz="2400" dirty="0">
                <a:solidFill>
                  <a:schemeClr val="bg2"/>
                </a:solidFill>
                <a:latin typeface="Calibri" panose="020F0502020204030204" pitchFamily="34" charset="0"/>
                <a:cs typeface="Calibri" panose="020F0502020204030204" pitchFamily="34" charset="0"/>
              </a:rPr>
              <a:t>as notas fiscais de entradas e saídas.</a:t>
            </a:r>
          </a:p>
          <a:p>
            <a:pPr algn="just"/>
            <a:endParaRPr lang="pt-BR" sz="2400" b="1" dirty="0" smtClean="0">
              <a:solidFill>
                <a:schemeClr val="bg2"/>
              </a:solidFill>
              <a:latin typeface="Calibri" panose="020F0502020204030204" pitchFamily="34" charset="0"/>
              <a:cs typeface="Calibri" panose="020F0502020204030204" pitchFamily="34" charset="0"/>
            </a:endParaRPr>
          </a:p>
          <a:p>
            <a:pPr algn="just"/>
            <a:r>
              <a:rPr lang="pt-BR" sz="2400" b="1" dirty="0" smtClean="0">
                <a:solidFill>
                  <a:schemeClr val="bg2"/>
                </a:solidFill>
                <a:latin typeface="Calibri" panose="020F0502020204030204" pitchFamily="34" charset="0"/>
                <a:cs typeface="Calibri" panose="020F0502020204030204" pitchFamily="34" charset="0"/>
              </a:rPr>
              <a:t>Ficha </a:t>
            </a:r>
            <a:r>
              <a:rPr lang="pt-BR" sz="2400" b="1" dirty="0">
                <a:solidFill>
                  <a:schemeClr val="bg2"/>
                </a:solidFill>
                <a:latin typeface="Calibri" panose="020F0502020204030204" pitchFamily="34" charset="0"/>
                <a:cs typeface="Calibri" panose="020F0502020204030204" pitchFamily="34" charset="0"/>
              </a:rPr>
              <a:t>2 - Tabela de Identificação do Item:</a:t>
            </a:r>
            <a:r>
              <a:rPr lang="pt-BR" sz="2400" dirty="0">
                <a:solidFill>
                  <a:schemeClr val="bg2"/>
                </a:solidFill>
                <a:latin typeface="Calibri" panose="020F0502020204030204" pitchFamily="34" charset="0"/>
                <a:cs typeface="Calibri" panose="020F0502020204030204" pitchFamily="34" charset="0"/>
              </a:rPr>
              <a:t> Serão apresentados todos os itens usados para apuração no período.</a:t>
            </a:r>
            <a:br>
              <a:rPr lang="pt-BR" sz="2400" dirty="0">
                <a:solidFill>
                  <a:schemeClr val="bg2"/>
                </a:solidFill>
                <a:latin typeface="Calibri" panose="020F0502020204030204" pitchFamily="34" charset="0"/>
                <a:cs typeface="Calibri" panose="020F0502020204030204" pitchFamily="34" charset="0"/>
              </a:rPr>
            </a:br>
            <a:endParaRPr lang="pt-BR" sz="2400" dirty="0">
              <a:solidFill>
                <a:schemeClr val="bg2"/>
              </a:solidFill>
              <a:latin typeface="Calibri" panose="020F0502020204030204" pitchFamily="34" charset="0"/>
              <a:cs typeface="Calibri" panose="020F0502020204030204" pitchFamily="34" charset="0"/>
            </a:endParaRPr>
          </a:p>
          <a:p>
            <a:pPr algn="just"/>
            <a:r>
              <a:rPr lang="pt-BR" sz="2400" b="1" dirty="0">
                <a:solidFill>
                  <a:schemeClr val="bg2"/>
                </a:solidFill>
                <a:latin typeface="Calibri" panose="020F0502020204030204" pitchFamily="34" charset="0"/>
                <a:cs typeface="Calibri" panose="020F0502020204030204" pitchFamily="34" charset="0"/>
              </a:rPr>
              <a:t>Ficha 3 - Controle de Estoque - Mercadorias Enquadradas na Substituição Tributária:</a:t>
            </a:r>
            <a:r>
              <a:rPr lang="pt-BR" sz="2400" dirty="0">
                <a:solidFill>
                  <a:schemeClr val="bg2"/>
                </a:solidFill>
                <a:latin typeface="Calibri" panose="020F0502020204030204" pitchFamily="34" charset="0"/>
                <a:cs typeface="Calibri" panose="020F0502020204030204" pitchFamily="34" charset="0"/>
              </a:rPr>
              <a:t> No cabeçalho serão apresentados o mês que se refere a apuração, o item, a unidade de medida e  a alíquota interna. Na primeira linha da ficha, será mostrado o campo "</a:t>
            </a:r>
            <a:r>
              <a:rPr lang="pt-BR" sz="2400" dirty="0" err="1">
                <a:solidFill>
                  <a:schemeClr val="bg2"/>
                </a:solidFill>
                <a:latin typeface="Calibri" panose="020F0502020204030204" pitchFamily="34" charset="0"/>
                <a:cs typeface="Calibri" panose="020F0502020204030204" pitchFamily="34" charset="0"/>
              </a:rPr>
              <a:t>Nr</a:t>
            </a:r>
            <a:r>
              <a:rPr lang="pt-BR" sz="2400" dirty="0">
                <a:solidFill>
                  <a:schemeClr val="bg2"/>
                </a:solidFill>
                <a:latin typeface="Calibri" panose="020F0502020204030204" pitchFamily="34" charset="0"/>
                <a:cs typeface="Calibri" panose="020F0502020204030204" pitchFamily="34" charset="0"/>
              </a:rPr>
              <a:t>. De origem 1" </a:t>
            </a:r>
            <a:r>
              <a:rPr lang="pt-BR" sz="2400" dirty="0" smtClean="0">
                <a:solidFill>
                  <a:schemeClr val="bg2"/>
                </a:solidFill>
                <a:latin typeface="Calibri" panose="020F0502020204030204" pitchFamily="34" charset="0"/>
                <a:cs typeface="Calibri" panose="020F0502020204030204" pitchFamily="34" charset="0"/>
              </a:rPr>
              <a:t>e </a:t>
            </a:r>
            <a:r>
              <a:rPr lang="pt-BR" sz="2400" dirty="0">
                <a:solidFill>
                  <a:schemeClr val="bg2"/>
                </a:solidFill>
                <a:latin typeface="Calibri" panose="020F0502020204030204" pitchFamily="34" charset="0"/>
                <a:cs typeface="Calibri" panose="020F0502020204030204" pitchFamily="34" charset="0"/>
              </a:rPr>
              <a:t>sempre serão apresentados os campos 22,23 e 24 referente ao saldo inicial em estoque do </a:t>
            </a:r>
            <a:r>
              <a:rPr lang="pt-BR" sz="2400" dirty="0" smtClean="0">
                <a:solidFill>
                  <a:schemeClr val="bg2"/>
                </a:solidFill>
                <a:latin typeface="Calibri" panose="020F0502020204030204" pitchFamily="34" charset="0"/>
                <a:cs typeface="Calibri" panose="020F0502020204030204" pitchFamily="34" charset="0"/>
              </a:rPr>
              <a:t>mês,</a:t>
            </a:r>
            <a:r>
              <a:rPr lang="pt-BR" sz="2400" dirty="0">
                <a:solidFill>
                  <a:schemeClr val="bg2"/>
                </a:solidFill>
                <a:latin typeface="Calibri" panose="020F0502020204030204" pitchFamily="34" charset="0"/>
                <a:cs typeface="Calibri" panose="020F0502020204030204" pitchFamily="34" charset="0"/>
              </a:rPr>
              <a:t>  que é o saldo final do mês anterior. Nas demais linhas serão mostrados os valores apurados das notas fiscais conforme enquadramento legal. Na última linha da ficha, será apresentado um totalizador dos valores das colunas.</a:t>
            </a:r>
          </a:p>
          <a:p>
            <a:endParaRPr lang="pt-BR" sz="1200" dirty="0">
              <a:solidFill>
                <a:schemeClr val="bg2"/>
              </a:solidFill>
              <a:latin typeface="Calibri" panose="020F0502020204030204" pitchFamily="34" charset="0"/>
              <a:cs typeface="Calibri" panose="020F0502020204030204" pitchFamily="34" charset="0"/>
            </a:endParaRPr>
          </a:p>
          <a:p>
            <a:endParaRPr lang="pt-BR" sz="1200" dirty="0">
              <a:solidFill>
                <a:schemeClr val="bg2"/>
              </a:solidFill>
              <a:latin typeface="Calibri" panose="020F0502020204030204" pitchFamily="34" charset="0"/>
              <a:cs typeface="Calibri" panose="020F0502020204030204" pitchFamily="34" charset="0"/>
            </a:endParaRPr>
          </a:p>
          <a:p>
            <a:pPr algn="just"/>
            <a:endParaRPr lang="pt-BR" sz="2400" dirty="0">
              <a:solidFill>
                <a:schemeClr val="accent5">
                  <a:lumMod val="75000"/>
                </a:schemeClr>
              </a:solidFill>
            </a:endParaRPr>
          </a:p>
        </p:txBody>
      </p:sp>
    </p:spTree>
    <p:extLst>
      <p:ext uri="{BB962C8B-B14F-4D97-AF65-F5344CB8AC3E}">
        <p14:creationId xmlns:p14="http://schemas.microsoft.com/office/powerpoint/2010/main" val="1766362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1267F49-8599-8242-B3DE-EAA77A64F579}"/>
              </a:ext>
            </a:extLst>
          </p:cNvPr>
          <p:cNvSpPr>
            <a:spLocks noGrp="1"/>
          </p:cNvSpPr>
          <p:nvPr>
            <p:ph type="body" sz="quarter" idx="10"/>
          </p:nvPr>
        </p:nvSpPr>
        <p:spPr>
          <a:xfrm>
            <a:off x="929638" y="2513025"/>
            <a:ext cx="7040881" cy="2117812"/>
          </a:xfrm>
        </p:spPr>
        <p:txBody>
          <a:bodyPr/>
          <a:lstStyle/>
          <a:p>
            <a:r>
              <a:rPr lang="pt-BR" dirty="0" smtClean="0"/>
              <a:t>LOGIX – Arquivos </a:t>
            </a:r>
            <a:endParaRPr lang="pt-BR" dirty="0"/>
          </a:p>
        </p:txBody>
      </p:sp>
      <p:sp>
        <p:nvSpPr>
          <p:cNvPr id="3" name="Text Placeholder 2">
            <a:extLst>
              <a:ext uri="{FF2B5EF4-FFF2-40B4-BE49-F238E27FC236}">
                <a16:creationId xmlns="" xmlns:a16="http://schemas.microsoft.com/office/drawing/2014/main" id="{511A3C1C-A860-514A-88B6-FFD195DC60DD}"/>
              </a:ext>
            </a:extLst>
          </p:cNvPr>
          <p:cNvSpPr>
            <a:spLocks noGrp="1"/>
          </p:cNvSpPr>
          <p:nvPr>
            <p:ph type="body" sz="quarter" idx="13"/>
          </p:nvPr>
        </p:nvSpPr>
        <p:spPr>
          <a:xfrm>
            <a:off x="1097279" y="867376"/>
            <a:ext cx="6146929" cy="1173209"/>
          </a:xfrm>
        </p:spPr>
        <p:txBody>
          <a:bodyPr/>
          <a:lstStyle/>
          <a:p>
            <a:r>
              <a:rPr lang="pt-BR" dirty="0" smtClean="0"/>
              <a:t>05</a:t>
            </a:r>
            <a:endParaRPr lang="pt-BR" dirty="0"/>
          </a:p>
        </p:txBody>
      </p:sp>
    </p:spTree>
    <p:extLst>
      <p:ext uri="{BB962C8B-B14F-4D97-AF65-F5344CB8AC3E}">
        <p14:creationId xmlns:p14="http://schemas.microsoft.com/office/powerpoint/2010/main" val="313557172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CEF9000B-63A8-654E-BB56-A861A966F548}"/>
              </a:ext>
            </a:extLst>
          </p:cNvPr>
          <p:cNvGrpSpPr/>
          <p:nvPr/>
        </p:nvGrpSpPr>
        <p:grpSpPr>
          <a:xfrm>
            <a:off x="7939220" y="6326043"/>
            <a:ext cx="371211" cy="624654"/>
            <a:chOff x="7939220" y="6326043"/>
            <a:chExt cx="371211" cy="624654"/>
          </a:xfrm>
        </p:grpSpPr>
        <p:grpSp>
          <p:nvGrpSpPr>
            <p:cNvPr id="53" name="Group 52">
              <a:extLst>
                <a:ext uri="{FF2B5EF4-FFF2-40B4-BE49-F238E27FC236}">
                  <a16:creationId xmlns:a16="http://schemas.microsoft.com/office/drawing/2014/main" xmlns="" id="{674FE739-FA9B-1B42-848E-E0D6C323C051}"/>
                </a:ext>
              </a:extLst>
            </p:cNvPr>
            <p:cNvGrpSpPr/>
            <p:nvPr/>
          </p:nvGrpSpPr>
          <p:grpSpPr>
            <a:xfrm>
              <a:off x="7939220" y="6579486"/>
              <a:ext cx="371211" cy="371211"/>
              <a:chOff x="7808525" y="7579180"/>
              <a:chExt cx="633984" cy="633984"/>
            </a:xfrm>
          </p:grpSpPr>
          <p:sp>
            <p:nvSpPr>
              <p:cNvPr id="54" name="Round Diagonal Corner Rectangle 53">
                <a:extLst>
                  <a:ext uri="{FF2B5EF4-FFF2-40B4-BE49-F238E27FC236}">
                    <a16:creationId xmlns:a16="http://schemas.microsoft.com/office/drawing/2014/main" xmlns="" id="{B15E9C30-0610-4946-9535-4EFC76667556}"/>
                  </a:ext>
                </a:extLst>
              </p:cNvPr>
              <p:cNvSpPr/>
              <p:nvPr userDrawn="1"/>
            </p:nvSpPr>
            <p:spPr>
              <a:xfrm rot="18900000">
                <a:off x="7808525" y="7579180"/>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L-Shape 54">
                <a:extLst>
                  <a:ext uri="{FF2B5EF4-FFF2-40B4-BE49-F238E27FC236}">
                    <a16:creationId xmlns:a16="http://schemas.microsoft.com/office/drawing/2014/main" xmlns="" id="{7D31E108-39C2-024E-BB27-4C50401EB325}"/>
                  </a:ext>
                </a:extLst>
              </p:cNvPr>
              <p:cNvSpPr/>
              <p:nvPr userDrawn="1"/>
            </p:nvSpPr>
            <p:spPr>
              <a:xfrm rot="13500000">
                <a:off x="8129143" y="7767909"/>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7" name="Oval 76">
              <a:extLst>
                <a:ext uri="{FF2B5EF4-FFF2-40B4-BE49-F238E27FC236}">
                  <a16:creationId xmlns:a16="http://schemas.microsoft.com/office/drawing/2014/main" xmlns="" id="{EEE67EF0-73C6-EB4B-B3FF-83B777198269}"/>
                </a:ext>
              </a:extLst>
            </p:cNvPr>
            <p:cNvSpPr/>
            <p:nvPr/>
          </p:nvSpPr>
          <p:spPr>
            <a:xfrm>
              <a:off x="8095775" y="6326043"/>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40" name="Group 39">
            <a:extLst>
              <a:ext uri="{FF2B5EF4-FFF2-40B4-BE49-F238E27FC236}">
                <a16:creationId xmlns:a16="http://schemas.microsoft.com/office/drawing/2014/main" xmlns="" id="{4666677D-901E-E14D-A1BD-AEB6AE08F87F}"/>
              </a:ext>
            </a:extLst>
          </p:cNvPr>
          <p:cNvGrpSpPr/>
          <p:nvPr/>
        </p:nvGrpSpPr>
        <p:grpSpPr>
          <a:xfrm>
            <a:off x="7939220" y="5499108"/>
            <a:ext cx="371211" cy="620782"/>
            <a:chOff x="7939220" y="5499108"/>
            <a:chExt cx="371211" cy="620782"/>
          </a:xfrm>
        </p:grpSpPr>
        <p:grpSp>
          <p:nvGrpSpPr>
            <p:cNvPr id="50" name="Group 49">
              <a:extLst>
                <a:ext uri="{FF2B5EF4-FFF2-40B4-BE49-F238E27FC236}">
                  <a16:creationId xmlns:a16="http://schemas.microsoft.com/office/drawing/2014/main" xmlns="" id="{55D7AF84-3F15-2F48-9C42-7F319FC1688D}"/>
                </a:ext>
              </a:extLst>
            </p:cNvPr>
            <p:cNvGrpSpPr/>
            <p:nvPr/>
          </p:nvGrpSpPr>
          <p:grpSpPr>
            <a:xfrm>
              <a:off x="7939220" y="5748679"/>
              <a:ext cx="371211" cy="371211"/>
              <a:chOff x="7808525" y="7579180"/>
              <a:chExt cx="633984" cy="633984"/>
            </a:xfrm>
          </p:grpSpPr>
          <p:sp>
            <p:nvSpPr>
              <p:cNvPr id="51" name="Round Diagonal Corner Rectangle 50">
                <a:extLst>
                  <a:ext uri="{FF2B5EF4-FFF2-40B4-BE49-F238E27FC236}">
                    <a16:creationId xmlns:a16="http://schemas.microsoft.com/office/drawing/2014/main" xmlns="" id="{827E653C-68F4-7C4C-83A8-6784296CE647}"/>
                  </a:ext>
                </a:extLst>
              </p:cNvPr>
              <p:cNvSpPr/>
              <p:nvPr userDrawn="1"/>
            </p:nvSpPr>
            <p:spPr>
              <a:xfrm rot="18900000">
                <a:off x="7808525" y="7579180"/>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L-Shape 51">
                <a:extLst>
                  <a:ext uri="{FF2B5EF4-FFF2-40B4-BE49-F238E27FC236}">
                    <a16:creationId xmlns:a16="http://schemas.microsoft.com/office/drawing/2014/main" xmlns="" id="{ABFA57FB-B94C-2E4F-AD2C-84C0C14BEDD6}"/>
                  </a:ext>
                </a:extLst>
              </p:cNvPr>
              <p:cNvSpPr/>
              <p:nvPr userDrawn="1"/>
            </p:nvSpPr>
            <p:spPr>
              <a:xfrm rot="13500000">
                <a:off x="8129143" y="7767909"/>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6" name="Oval 75">
              <a:extLst>
                <a:ext uri="{FF2B5EF4-FFF2-40B4-BE49-F238E27FC236}">
                  <a16:creationId xmlns:a16="http://schemas.microsoft.com/office/drawing/2014/main" xmlns="" id="{A6E90672-4367-3E45-9340-A42EBD9F75D4}"/>
                </a:ext>
              </a:extLst>
            </p:cNvPr>
            <p:cNvSpPr/>
            <p:nvPr/>
          </p:nvSpPr>
          <p:spPr>
            <a:xfrm>
              <a:off x="8095775" y="5499108"/>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9" name="Group 38">
            <a:extLst>
              <a:ext uri="{FF2B5EF4-FFF2-40B4-BE49-F238E27FC236}">
                <a16:creationId xmlns:a16="http://schemas.microsoft.com/office/drawing/2014/main" xmlns="" id="{70DAB49A-D68E-304D-A7F4-5C071F2DA3EF}"/>
              </a:ext>
            </a:extLst>
          </p:cNvPr>
          <p:cNvGrpSpPr/>
          <p:nvPr/>
        </p:nvGrpSpPr>
        <p:grpSpPr>
          <a:xfrm>
            <a:off x="7939220" y="4664221"/>
            <a:ext cx="371211" cy="624862"/>
            <a:chOff x="7939220" y="4664221"/>
            <a:chExt cx="371211" cy="624862"/>
          </a:xfrm>
        </p:grpSpPr>
        <p:grpSp>
          <p:nvGrpSpPr>
            <p:cNvPr id="47" name="Group 46">
              <a:extLst>
                <a:ext uri="{FF2B5EF4-FFF2-40B4-BE49-F238E27FC236}">
                  <a16:creationId xmlns:a16="http://schemas.microsoft.com/office/drawing/2014/main" xmlns="" id="{75D86CB1-DBDC-1646-85FF-E30846855717}"/>
                </a:ext>
              </a:extLst>
            </p:cNvPr>
            <p:cNvGrpSpPr/>
            <p:nvPr/>
          </p:nvGrpSpPr>
          <p:grpSpPr>
            <a:xfrm>
              <a:off x="7939220" y="4917872"/>
              <a:ext cx="371211" cy="371211"/>
              <a:chOff x="7808525" y="7579180"/>
              <a:chExt cx="633984" cy="633984"/>
            </a:xfrm>
          </p:grpSpPr>
          <p:sp>
            <p:nvSpPr>
              <p:cNvPr id="48" name="Round Diagonal Corner Rectangle 47">
                <a:extLst>
                  <a:ext uri="{FF2B5EF4-FFF2-40B4-BE49-F238E27FC236}">
                    <a16:creationId xmlns:a16="http://schemas.microsoft.com/office/drawing/2014/main" xmlns="" id="{F4C4CF12-53BA-7E45-8D11-E435D15E6FCA}"/>
                  </a:ext>
                </a:extLst>
              </p:cNvPr>
              <p:cNvSpPr/>
              <p:nvPr userDrawn="1"/>
            </p:nvSpPr>
            <p:spPr>
              <a:xfrm rot="18900000">
                <a:off x="7808525" y="7579180"/>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L-Shape 48">
                <a:extLst>
                  <a:ext uri="{FF2B5EF4-FFF2-40B4-BE49-F238E27FC236}">
                    <a16:creationId xmlns:a16="http://schemas.microsoft.com/office/drawing/2014/main" xmlns="" id="{827A4357-56A3-6345-8E3C-B16D500A5896}"/>
                  </a:ext>
                </a:extLst>
              </p:cNvPr>
              <p:cNvSpPr/>
              <p:nvPr userDrawn="1"/>
            </p:nvSpPr>
            <p:spPr>
              <a:xfrm rot="13500000">
                <a:off x="8129143" y="7767909"/>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5" name="Oval 74">
              <a:extLst>
                <a:ext uri="{FF2B5EF4-FFF2-40B4-BE49-F238E27FC236}">
                  <a16:creationId xmlns:a16="http://schemas.microsoft.com/office/drawing/2014/main" xmlns="" id="{5142E6EF-D0B9-B540-B78A-9C835BBFF803}"/>
                </a:ext>
              </a:extLst>
            </p:cNvPr>
            <p:cNvSpPr/>
            <p:nvPr/>
          </p:nvSpPr>
          <p:spPr>
            <a:xfrm>
              <a:off x="8095775" y="4664221"/>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8" name="Group 37">
            <a:extLst>
              <a:ext uri="{FF2B5EF4-FFF2-40B4-BE49-F238E27FC236}">
                <a16:creationId xmlns:a16="http://schemas.microsoft.com/office/drawing/2014/main" xmlns="" id="{9E4BDDE7-737B-044E-9C21-94CD0BFF7530}"/>
              </a:ext>
            </a:extLst>
          </p:cNvPr>
          <p:cNvGrpSpPr/>
          <p:nvPr/>
        </p:nvGrpSpPr>
        <p:grpSpPr>
          <a:xfrm>
            <a:off x="7939220" y="3837286"/>
            <a:ext cx="371211" cy="620990"/>
            <a:chOff x="7939220" y="3837286"/>
            <a:chExt cx="371211" cy="620990"/>
          </a:xfrm>
        </p:grpSpPr>
        <p:grpSp>
          <p:nvGrpSpPr>
            <p:cNvPr id="44" name="Group 43">
              <a:extLst>
                <a:ext uri="{FF2B5EF4-FFF2-40B4-BE49-F238E27FC236}">
                  <a16:creationId xmlns:a16="http://schemas.microsoft.com/office/drawing/2014/main" xmlns="" id="{F088A7F2-488B-384A-8486-741CF6CAE03B}"/>
                </a:ext>
              </a:extLst>
            </p:cNvPr>
            <p:cNvGrpSpPr/>
            <p:nvPr/>
          </p:nvGrpSpPr>
          <p:grpSpPr>
            <a:xfrm>
              <a:off x="7939220" y="4087065"/>
              <a:ext cx="371211" cy="371211"/>
              <a:chOff x="7808525" y="7579180"/>
              <a:chExt cx="633984" cy="633984"/>
            </a:xfrm>
          </p:grpSpPr>
          <p:sp>
            <p:nvSpPr>
              <p:cNvPr id="45" name="Round Diagonal Corner Rectangle 44">
                <a:extLst>
                  <a:ext uri="{FF2B5EF4-FFF2-40B4-BE49-F238E27FC236}">
                    <a16:creationId xmlns:a16="http://schemas.microsoft.com/office/drawing/2014/main" xmlns="" id="{807F2E95-38DC-5F42-AD02-6F9EBA9EF16B}"/>
                  </a:ext>
                </a:extLst>
              </p:cNvPr>
              <p:cNvSpPr/>
              <p:nvPr userDrawn="1"/>
            </p:nvSpPr>
            <p:spPr>
              <a:xfrm rot="18900000">
                <a:off x="7808525" y="7579180"/>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L-Shape 45">
                <a:extLst>
                  <a:ext uri="{FF2B5EF4-FFF2-40B4-BE49-F238E27FC236}">
                    <a16:creationId xmlns:a16="http://schemas.microsoft.com/office/drawing/2014/main" xmlns="" id="{296802C8-8462-2643-9550-48221050548A}"/>
                  </a:ext>
                </a:extLst>
              </p:cNvPr>
              <p:cNvSpPr/>
              <p:nvPr userDrawn="1"/>
            </p:nvSpPr>
            <p:spPr>
              <a:xfrm rot="13500000">
                <a:off x="8129143" y="7767909"/>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4" name="Oval 73">
              <a:extLst>
                <a:ext uri="{FF2B5EF4-FFF2-40B4-BE49-F238E27FC236}">
                  <a16:creationId xmlns:a16="http://schemas.microsoft.com/office/drawing/2014/main" xmlns="" id="{CA38D97A-B4B7-E44F-99CC-5713C92D5847}"/>
                </a:ext>
              </a:extLst>
            </p:cNvPr>
            <p:cNvSpPr/>
            <p:nvPr/>
          </p:nvSpPr>
          <p:spPr>
            <a:xfrm>
              <a:off x="8095775" y="3837286"/>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7" name="Group 36">
            <a:extLst>
              <a:ext uri="{FF2B5EF4-FFF2-40B4-BE49-F238E27FC236}">
                <a16:creationId xmlns:a16="http://schemas.microsoft.com/office/drawing/2014/main" xmlns="" id="{4BA7517C-AE3C-D146-9DA0-E94D3B1C0DDD}"/>
              </a:ext>
            </a:extLst>
          </p:cNvPr>
          <p:cNvGrpSpPr/>
          <p:nvPr/>
        </p:nvGrpSpPr>
        <p:grpSpPr>
          <a:xfrm>
            <a:off x="7939220" y="3002399"/>
            <a:ext cx="371211" cy="625070"/>
            <a:chOff x="7939220" y="3002399"/>
            <a:chExt cx="371211" cy="625070"/>
          </a:xfrm>
        </p:grpSpPr>
        <p:grpSp>
          <p:nvGrpSpPr>
            <p:cNvPr id="32" name="Group 31">
              <a:extLst>
                <a:ext uri="{FF2B5EF4-FFF2-40B4-BE49-F238E27FC236}">
                  <a16:creationId xmlns:a16="http://schemas.microsoft.com/office/drawing/2014/main" xmlns="" id="{F9B014D1-0BF2-F747-B4DF-AC4C9AF50649}"/>
                </a:ext>
              </a:extLst>
            </p:cNvPr>
            <p:cNvGrpSpPr/>
            <p:nvPr/>
          </p:nvGrpSpPr>
          <p:grpSpPr>
            <a:xfrm>
              <a:off x="7939220" y="3256258"/>
              <a:ext cx="371211" cy="371211"/>
              <a:chOff x="7808525" y="7579180"/>
              <a:chExt cx="633984" cy="633984"/>
            </a:xfrm>
          </p:grpSpPr>
          <p:sp>
            <p:nvSpPr>
              <p:cNvPr id="33" name="Round Diagonal Corner Rectangle 32">
                <a:extLst>
                  <a:ext uri="{FF2B5EF4-FFF2-40B4-BE49-F238E27FC236}">
                    <a16:creationId xmlns:a16="http://schemas.microsoft.com/office/drawing/2014/main" xmlns="" id="{80BEC4FC-1B5A-5341-921F-F1FB81CF0CA2}"/>
                  </a:ext>
                </a:extLst>
              </p:cNvPr>
              <p:cNvSpPr/>
              <p:nvPr userDrawn="1"/>
            </p:nvSpPr>
            <p:spPr>
              <a:xfrm rot="18900000">
                <a:off x="7808525" y="7579180"/>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L-Shape 33">
                <a:extLst>
                  <a:ext uri="{FF2B5EF4-FFF2-40B4-BE49-F238E27FC236}">
                    <a16:creationId xmlns:a16="http://schemas.microsoft.com/office/drawing/2014/main" xmlns="" id="{D3EDBF26-BB07-7B41-AB79-99E0724171E4}"/>
                  </a:ext>
                </a:extLst>
              </p:cNvPr>
              <p:cNvSpPr/>
              <p:nvPr userDrawn="1"/>
            </p:nvSpPr>
            <p:spPr>
              <a:xfrm rot="13500000">
                <a:off x="8129143" y="7767909"/>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3" name="Oval 72">
              <a:extLst>
                <a:ext uri="{FF2B5EF4-FFF2-40B4-BE49-F238E27FC236}">
                  <a16:creationId xmlns:a16="http://schemas.microsoft.com/office/drawing/2014/main" xmlns="" id="{D113639A-712A-0C42-9F48-1162E525C1D0}"/>
                </a:ext>
              </a:extLst>
            </p:cNvPr>
            <p:cNvSpPr/>
            <p:nvPr/>
          </p:nvSpPr>
          <p:spPr>
            <a:xfrm>
              <a:off x="8095775" y="3002399"/>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6" name="Group 35">
            <a:extLst>
              <a:ext uri="{FF2B5EF4-FFF2-40B4-BE49-F238E27FC236}">
                <a16:creationId xmlns:a16="http://schemas.microsoft.com/office/drawing/2014/main" xmlns="" id="{4C5A9B14-2385-4E40-8A07-F74030A073CB}"/>
              </a:ext>
            </a:extLst>
          </p:cNvPr>
          <p:cNvGrpSpPr/>
          <p:nvPr/>
        </p:nvGrpSpPr>
        <p:grpSpPr>
          <a:xfrm>
            <a:off x="7939220" y="2167512"/>
            <a:ext cx="371211" cy="629150"/>
            <a:chOff x="7939220" y="2167512"/>
            <a:chExt cx="371211" cy="629150"/>
          </a:xfrm>
        </p:grpSpPr>
        <p:grpSp>
          <p:nvGrpSpPr>
            <p:cNvPr id="29" name="Group 28">
              <a:extLst>
                <a:ext uri="{FF2B5EF4-FFF2-40B4-BE49-F238E27FC236}">
                  <a16:creationId xmlns:a16="http://schemas.microsoft.com/office/drawing/2014/main" xmlns="" id="{229224F4-AF8F-A44A-81A2-8396418897D1}"/>
                </a:ext>
              </a:extLst>
            </p:cNvPr>
            <p:cNvGrpSpPr/>
            <p:nvPr/>
          </p:nvGrpSpPr>
          <p:grpSpPr>
            <a:xfrm rot="10800000">
              <a:off x="7939220" y="2425451"/>
              <a:ext cx="371211" cy="371211"/>
              <a:chOff x="7808524" y="5502407"/>
              <a:chExt cx="633984" cy="633984"/>
            </a:xfrm>
          </p:grpSpPr>
          <p:sp>
            <p:nvSpPr>
              <p:cNvPr id="30" name="Round Diagonal Corner Rectangle 29">
                <a:extLst>
                  <a:ext uri="{FF2B5EF4-FFF2-40B4-BE49-F238E27FC236}">
                    <a16:creationId xmlns:a16="http://schemas.microsoft.com/office/drawing/2014/main" xmlns="" id="{5A2C2D33-79EF-594D-A2F9-FE4CA97853E7}"/>
                  </a:ext>
                </a:extLst>
              </p:cNvPr>
              <p:cNvSpPr/>
              <p:nvPr userDrawn="1"/>
            </p:nvSpPr>
            <p:spPr>
              <a:xfrm rot="18900000">
                <a:off x="7808524" y="5502407"/>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L-Shape 30">
                <a:extLst>
                  <a:ext uri="{FF2B5EF4-FFF2-40B4-BE49-F238E27FC236}">
                    <a16:creationId xmlns:a16="http://schemas.microsoft.com/office/drawing/2014/main" xmlns="" id="{15F599D1-EE45-9E41-B01E-F0C4293EBAB0}"/>
                  </a:ext>
                </a:extLst>
              </p:cNvPr>
              <p:cNvSpPr/>
              <p:nvPr userDrawn="1"/>
            </p:nvSpPr>
            <p:spPr>
              <a:xfrm rot="13500000">
                <a:off x="8129143" y="5690914"/>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2" name="Oval 71">
              <a:extLst>
                <a:ext uri="{FF2B5EF4-FFF2-40B4-BE49-F238E27FC236}">
                  <a16:creationId xmlns:a16="http://schemas.microsoft.com/office/drawing/2014/main" xmlns="" id="{EE09FFA3-9CEA-BD44-88AA-568F6A5905D3}"/>
                </a:ext>
              </a:extLst>
            </p:cNvPr>
            <p:cNvSpPr/>
            <p:nvPr/>
          </p:nvSpPr>
          <p:spPr>
            <a:xfrm>
              <a:off x="8095775" y="2167512"/>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6" name="Group 25">
            <a:extLst>
              <a:ext uri="{FF2B5EF4-FFF2-40B4-BE49-F238E27FC236}">
                <a16:creationId xmlns:a16="http://schemas.microsoft.com/office/drawing/2014/main" xmlns="" id="{DA361319-3B1A-9C4E-B80C-862AD8A8C48F}"/>
              </a:ext>
            </a:extLst>
          </p:cNvPr>
          <p:cNvGrpSpPr/>
          <p:nvPr/>
        </p:nvGrpSpPr>
        <p:grpSpPr>
          <a:xfrm>
            <a:off x="7939220" y="1594644"/>
            <a:ext cx="371211" cy="371211"/>
            <a:chOff x="7808524" y="3417886"/>
            <a:chExt cx="633984" cy="633984"/>
          </a:xfrm>
        </p:grpSpPr>
        <p:sp>
          <p:nvSpPr>
            <p:cNvPr id="27" name="Round Diagonal Corner Rectangle 26">
              <a:extLst>
                <a:ext uri="{FF2B5EF4-FFF2-40B4-BE49-F238E27FC236}">
                  <a16:creationId xmlns:a16="http://schemas.microsoft.com/office/drawing/2014/main" xmlns="" id="{D1A4C743-6A14-E544-8C97-FAC5FF32D4B4}"/>
                </a:ext>
              </a:extLst>
            </p:cNvPr>
            <p:cNvSpPr/>
            <p:nvPr userDrawn="1"/>
          </p:nvSpPr>
          <p:spPr>
            <a:xfrm rot="18900000">
              <a:off x="7808524" y="3417886"/>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L-Shape 27">
              <a:extLst>
                <a:ext uri="{FF2B5EF4-FFF2-40B4-BE49-F238E27FC236}">
                  <a16:creationId xmlns:a16="http://schemas.microsoft.com/office/drawing/2014/main" xmlns="" id="{B9127D39-F048-C540-B527-EF02E808E34D}"/>
                </a:ext>
              </a:extLst>
            </p:cNvPr>
            <p:cNvSpPr/>
            <p:nvPr userDrawn="1"/>
          </p:nvSpPr>
          <p:spPr>
            <a:xfrm rot="13500000">
              <a:off x="8129143" y="3600856"/>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 name="Text Placeholder 2">
            <a:extLst>
              <a:ext uri="{FF2B5EF4-FFF2-40B4-BE49-F238E27FC236}">
                <a16:creationId xmlns:a16="http://schemas.microsoft.com/office/drawing/2014/main" xmlns="" id="{A7D04CD4-7D83-E74C-AABD-AA81A6E28DCB}"/>
              </a:ext>
            </a:extLst>
          </p:cNvPr>
          <p:cNvSpPr>
            <a:spLocks noGrp="1"/>
          </p:cNvSpPr>
          <p:nvPr>
            <p:ph type="body" sz="quarter" idx="18"/>
          </p:nvPr>
        </p:nvSpPr>
        <p:spPr/>
        <p:txBody>
          <a:bodyPr/>
          <a:lstStyle/>
          <a:p>
            <a:r>
              <a:rPr lang="pt-BR" dirty="0" smtClean="0">
                <a:solidFill>
                  <a:schemeClr val="accent5">
                    <a:lumMod val="75000"/>
                  </a:schemeClr>
                </a:solidFill>
              </a:rPr>
              <a:t>Impactos do RE 593.849</a:t>
            </a:r>
            <a:endParaRPr lang="pt-BR" dirty="0">
              <a:solidFill>
                <a:schemeClr val="accent5">
                  <a:lumMod val="75000"/>
                </a:schemeClr>
              </a:solidFill>
            </a:endParaRPr>
          </a:p>
        </p:txBody>
      </p:sp>
      <p:sp>
        <p:nvSpPr>
          <p:cNvPr id="2" name="Text Placeholder 1">
            <a:extLst>
              <a:ext uri="{FF2B5EF4-FFF2-40B4-BE49-F238E27FC236}">
                <a16:creationId xmlns:a16="http://schemas.microsoft.com/office/drawing/2014/main" xmlns="" id="{C82905B1-F467-5146-8BED-67BCE9B84A8A}"/>
              </a:ext>
            </a:extLst>
          </p:cNvPr>
          <p:cNvSpPr>
            <a:spLocks noGrp="1"/>
          </p:cNvSpPr>
          <p:nvPr>
            <p:ph type="body" sz="quarter" idx="12"/>
          </p:nvPr>
        </p:nvSpPr>
        <p:spPr/>
        <p:txBody>
          <a:bodyPr/>
          <a:lstStyle/>
          <a:p>
            <a:r>
              <a:rPr lang="pt-BR"/>
              <a:t>AGENDA</a:t>
            </a:r>
          </a:p>
        </p:txBody>
      </p:sp>
      <p:sp>
        <p:nvSpPr>
          <p:cNvPr id="4" name="Text Placeholder 3">
            <a:extLst>
              <a:ext uri="{FF2B5EF4-FFF2-40B4-BE49-F238E27FC236}">
                <a16:creationId xmlns:a16="http://schemas.microsoft.com/office/drawing/2014/main" xmlns="" id="{CE90D184-14F9-A246-B2C0-8C76FFEBB9C7}"/>
              </a:ext>
            </a:extLst>
          </p:cNvPr>
          <p:cNvSpPr>
            <a:spLocks noGrp="1"/>
          </p:cNvSpPr>
          <p:nvPr>
            <p:ph type="body" sz="quarter" idx="19"/>
          </p:nvPr>
        </p:nvSpPr>
        <p:spPr/>
        <p:txBody>
          <a:bodyPr/>
          <a:lstStyle/>
          <a:p>
            <a:r>
              <a:rPr lang="pt-BR" dirty="0" smtClean="0">
                <a:solidFill>
                  <a:schemeClr val="accent5">
                    <a:lumMod val="75000"/>
                  </a:schemeClr>
                </a:solidFill>
              </a:rPr>
              <a:t>LOGIX - Movimentos fiscais</a:t>
            </a:r>
            <a:endParaRPr lang="pt-BR" dirty="0">
              <a:solidFill>
                <a:schemeClr val="accent5">
                  <a:lumMod val="75000"/>
                </a:schemeClr>
              </a:solidFill>
            </a:endParaRPr>
          </a:p>
        </p:txBody>
      </p:sp>
      <p:sp>
        <p:nvSpPr>
          <p:cNvPr id="5" name="Text Placeholder 4">
            <a:extLst>
              <a:ext uri="{FF2B5EF4-FFF2-40B4-BE49-F238E27FC236}">
                <a16:creationId xmlns:a16="http://schemas.microsoft.com/office/drawing/2014/main" xmlns="" id="{E6BDBB72-D23F-D040-8C52-598937997D21}"/>
              </a:ext>
            </a:extLst>
          </p:cNvPr>
          <p:cNvSpPr>
            <a:spLocks noGrp="1"/>
          </p:cNvSpPr>
          <p:nvPr>
            <p:ph type="body" sz="quarter" idx="20"/>
          </p:nvPr>
        </p:nvSpPr>
        <p:spPr/>
        <p:txBody>
          <a:bodyPr/>
          <a:lstStyle/>
          <a:p>
            <a:r>
              <a:rPr lang="pt-BR" dirty="0" smtClean="0">
                <a:solidFill>
                  <a:schemeClr val="accent5">
                    <a:lumMod val="75000"/>
                  </a:schemeClr>
                </a:solidFill>
              </a:rPr>
              <a:t>LOGIX -  Apuração</a:t>
            </a:r>
            <a:endParaRPr lang="pt-BR" dirty="0">
              <a:solidFill>
                <a:schemeClr val="accent5">
                  <a:lumMod val="75000"/>
                </a:schemeClr>
              </a:solidFill>
            </a:endParaRPr>
          </a:p>
        </p:txBody>
      </p:sp>
      <p:sp>
        <p:nvSpPr>
          <p:cNvPr id="6" name="Text Placeholder 5">
            <a:extLst>
              <a:ext uri="{FF2B5EF4-FFF2-40B4-BE49-F238E27FC236}">
                <a16:creationId xmlns:a16="http://schemas.microsoft.com/office/drawing/2014/main" xmlns="" id="{79190A75-6CE5-AB49-BFE0-1D5D76A0985A}"/>
              </a:ext>
            </a:extLst>
          </p:cNvPr>
          <p:cNvSpPr>
            <a:spLocks noGrp="1"/>
          </p:cNvSpPr>
          <p:nvPr>
            <p:ph type="body" sz="quarter" idx="21"/>
          </p:nvPr>
        </p:nvSpPr>
        <p:spPr/>
        <p:txBody>
          <a:bodyPr/>
          <a:lstStyle/>
          <a:p>
            <a:r>
              <a:rPr lang="pt-BR" dirty="0" smtClean="0">
                <a:solidFill>
                  <a:schemeClr val="accent5">
                    <a:lumMod val="75000"/>
                  </a:schemeClr>
                </a:solidFill>
              </a:rPr>
              <a:t>LOGIX – Arquivos </a:t>
            </a:r>
            <a:endParaRPr lang="pt-BR" dirty="0">
              <a:solidFill>
                <a:schemeClr val="accent5">
                  <a:lumMod val="75000"/>
                </a:schemeClr>
              </a:solidFill>
            </a:endParaRPr>
          </a:p>
        </p:txBody>
      </p:sp>
      <p:sp>
        <p:nvSpPr>
          <p:cNvPr id="8" name="Text Placeholder 7">
            <a:extLst>
              <a:ext uri="{FF2B5EF4-FFF2-40B4-BE49-F238E27FC236}">
                <a16:creationId xmlns:a16="http://schemas.microsoft.com/office/drawing/2014/main" xmlns="" id="{299DA674-26D6-3945-A29B-DB5D90155D21}"/>
              </a:ext>
            </a:extLst>
          </p:cNvPr>
          <p:cNvSpPr>
            <a:spLocks noGrp="1"/>
          </p:cNvSpPr>
          <p:nvPr>
            <p:ph type="body" sz="quarter" idx="23"/>
          </p:nvPr>
        </p:nvSpPr>
        <p:spPr/>
        <p:txBody>
          <a:bodyPr/>
          <a:lstStyle/>
          <a:p>
            <a:r>
              <a:rPr lang="pt-BR" dirty="0" smtClean="0">
                <a:solidFill>
                  <a:schemeClr val="accent5">
                    <a:lumMod val="75000"/>
                  </a:schemeClr>
                </a:solidFill>
              </a:rPr>
              <a:t>Portaria CAT 42 estado de São Paulo</a:t>
            </a:r>
            <a:endParaRPr lang="pt-BR" dirty="0">
              <a:solidFill>
                <a:schemeClr val="accent5">
                  <a:lumMod val="75000"/>
                </a:schemeClr>
              </a:solidFill>
            </a:endParaRPr>
          </a:p>
        </p:txBody>
      </p:sp>
      <p:sp>
        <p:nvSpPr>
          <p:cNvPr id="9" name="Text Placeholder 8">
            <a:extLst>
              <a:ext uri="{FF2B5EF4-FFF2-40B4-BE49-F238E27FC236}">
                <a16:creationId xmlns:a16="http://schemas.microsoft.com/office/drawing/2014/main" xmlns="" id="{F4A9E14A-B34D-C04B-8FAD-666930863136}"/>
              </a:ext>
            </a:extLst>
          </p:cNvPr>
          <p:cNvSpPr>
            <a:spLocks noGrp="1"/>
          </p:cNvSpPr>
          <p:nvPr>
            <p:ph type="body" sz="quarter" idx="24"/>
          </p:nvPr>
        </p:nvSpPr>
        <p:spPr/>
        <p:txBody>
          <a:bodyPr/>
          <a:lstStyle/>
          <a:p>
            <a:r>
              <a:rPr lang="pt-BR" dirty="0" smtClean="0">
                <a:solidFill>
                  <a:schemeClr val="accent5">
                    <a:lumMod val="75000"/>
                  </a:schemeClr>
                </a:solidFill>
              </a:rPr>
              <a:t>LOGIX - Configurações</a:t>
            </a:r>
            <a:endParaRPr lang="pt-BR" dirty="0">
              <a:solidFill>
                <a:schemeClr val="accent5">
                  <a:lumMod val="75000"/>
                </a:schemeClr>
              </a:solidFill>
            </a:endParaRPr>
          </a:p>
        </p:txBody>
      </p:sp>
      <p:sp>
        <p:nvSpPr>
          <p:cNvPr id="10" name="Text Placeholder 9">
            <a:extLst>
              <a:ext uri="{FF2B5EF4-FFF2-40B4-BE49-F238E27FC236}">
                <a16:creationId xmlns:a16="http://schemas.microsoft.com/office/drawing/2014/main" xmlns="" id="{E5ACD47E-46FD-E040-9B88-8D904FB40631}"/>
              </a:ext>
            </a:extLst>
          </p:cNvPr>
          <p:cNvSpPr>
            <a:spLocks noGrp="1"/>
          </p:cNvSpPr>
          <p:nvPr>
            <p:ph type="body" sz="quarter" idx="25"/>
          </p:nvPr>
        </p:nvSpPr>
        <p:spPr/>
        <p:txBody>
          <a:bodyPr/>
          <a:lstStyle/>
          <a:p>
            <a:r>
              <a:rPr lang="pt-BR" dirty="0" smtClean="0">
                <a:solidFill>
                  <a:schemeClr val="accent5">
                    <a:lumMod val="75000"/>
                  </a:schemeClr>
                </a:solidFill>
              </a:rPr>
              <a:t>LOGIX - Fichas</a:t>
            </a:r>
            <a:endParaRPr lang="pt-BR" dirty="0">
              <a:solidFill>
                <a:schemeClr val="accent5">
                  <a:lumMod val="75000"/>
                </a:schemeClr>
              </a:solidFill>
            </a:endParaRPr>
          </a:p>
        </p:txBody>
      </p:sp>
      <p:sp>
        <p:nvSpPr>
          <p:cNvPr id="12" name="Text Placeholder 11">
            <a:extLst>
              <a:ext uri="{FF2B5EF4-FFF2-40B4-BE49-F238E27FC236}">
                <a16:creationId xmlns:a16="http://schemas.microsoft.com/office/drawing/2014/main" xmlns="" id="{A94D1B5A-B722-A74A-BC75-5843846857C9}"/>
              </a:ext>
            </a:extLst>
          </p:cNvPr>
          <p:cNvSpPr>
            <a:spLocks noGrp="1"/>
          </p:cNvSpPr>
          <p:nvPr>
            <p:ph type="body" sz="quarter" idx="27"/>
          </p:nvPr>
        </p:nvSpPr>
        <p:spPr/>
        <p:txBody>
          <a:bodyPr/>
          <a:lstStyle/>
          <a:p>
            <a:endParaRPr lang="pt-BR"/>
          </a:p>
        </p:txBody>
      </p:sp>
      <p:sp>
        <p:nvSpPr>
          <p:cNvPr id="13" name="Text Placeholder 12">
            <a:extLst>
              <a:ext uri="{FF2B5EF4-FFF2-40B4-BE49-F238E27FC236}">
                <a16:creationId xmlns:a16="http://schemas.microsoft.com/office/drawing/2014/main" xmlns="" id="{14E300C0-FA30-A14F-BEEE-24327308F606}"/>
              </a:ext>
            </a:extLst>
          </p:cNvPr>
          <p:cNvSpPr>
            <a:spLocks noGrp="1"/>
          </p:cNvSpPr>
          <p:nvPr>
            <p:ph type="body" sz="quarter" idx="28"/>
          </p:nvPr>
        </p:nvSpPr>
        <p:spPr/>
        <p:txBody>
          <a:bodyPr/>
          <a:lstStyle/>
          <a:p>
            <a:endParaRPr lang="pt-BR"/>
          </a:p>
        </p:txBody>
      </p:sp>
      <p:sp>
        <p:nvSpPr>
          <p:cNvPr id="14" name="Text Placeholder 13">
            <a:extLst>
              <a:ext uri="{FF2B5EF4-FFF2-40B4-BE49-F238E27FC236}">
                <a16:creationId xmlns:a16="http://schemas.microsoft.com/office/drawing/2014/main" xmlns="" id="{DCD89798-4338-EE49-A815-F26C656EC533}"/>
              </a:ext>
            </a:extLst>
          </p:cNvPr>
          <p:cNvSpPr>
            <a:spLocks noGrp="1"/>
          </p:cNvSpPr>
          <p:nvPr>
            <p:ph type="body" sz="quarter" idx="29"/>
          </p:nvPr>
        </p:nvSpPr>
        <p:spPr/>
        <p:txBody>
          <a:bodyPr/>
          <a:lstStyle/>
          <a:p>
            <a:endParaRPr lang="pt-BR"/>
          </a:p>
        </p:txBody>
      </p:sp>
      <p:sp>
        <p:nvSpPr>
          <p:cNvPr id="15" name="Text Placeholder 14">
            <a:extLst>
              <a:ext uri="{FF2B5EF4-FFF2-40B4-BE49-F238E27FC236}">
                <a16:creationId xmlns:a16="http://schemas.microsoft.com/office/drawing/2014/main" xmlns="" id="{45B361AE-4E8A-6C46-AA43-474FA2CE91EB}"/>
              </a:ext>
            </a:extLst>
          </p:cNvPr>
          <p:cNvSpPr>
            <a:spLocks noGrp="1"/>
          </p:cNvSpPr>
          <p:nvPr>
            <p:ph type="body" sz="quarter" idx="30"/>
          </p:nvPr>
        </p:nvSpPr>
        <p:spPr/>
        <p:txBody>
          <a:bodyPr/>
          <a:lstStyle/>
          <a:p>
            <a:endParaRPr lang="pt-BR"/>
          </a:p>
        </p:txBody>
      </p:sp>
      <p:sp>
        <p:nvSpPr>
          <p:cNvPr id="16" name="Text Placeholder 15">
            <a:extLst>
              <a:ext uri="{FF2B5EF4-FFF2-40B4-BE49-F238E27FC236}">
                <a16:creationId xmlns:a16="http://schemas.microsoft.com/office/drawing/2014/main" xmlns="" id="{4C134FE6-656A-3047-926E-002B2CBB8368}"/>
              </a:ext>
            </a:extLst>
          </p:cNvPr>
          <p:cNvSpPr>
            <a:spLocks noGrp="1"/>
          </p:cNvSpPr>
          <p:nvPr>
            <p:ph type="body" sz="quarter" idx="31"/>
          </p:nvPr>
        </p:nvSpPr>
        <p:spPr/>
        <p:txBody>
          <a:bodyPr/>
          <a:lstStyle/>
          <a:p>
            <a:endParaRPr lang="pt-BR"/>
          </a:p>
        </p:txBody>
      </p:sp>
      <p:sp>
        <p:nvSpPr>
          <p:cNvPr id="17" name="Text Placeholder 16">
            <a:extLst>
              <a:ext uri="{FF2B5EF4-FFF2-40B4-BE49-F238E27FC236}">
                <a16:creationId xmlns:a16="http://schemas.microsoft.com/office/drawing/2014/main" xmlns="" id="{5024F6D7-1A91-6B42-B398-B23E28063656}"/>
              </a:ext>
            </a:extLst>
          </p:cNvPr>
          <p:cNvSpPr>
            <a:spLocks noGrp="1"/>
          </p:cNvSpPr>
          <p:nvPr>
            <p:ph type="body" sz="quarter" idx="32"/>
          </p:nvPr>
        </p:nvSpPr>
        <p:spPr/>
        <p:txBody>
          <a:bodyPr/>
          <a:lstStyle/>
          <a:p>
            <a:endParaRPr lang="pt-BR"/>
          </a:p>
        </p:txBody>
      </p:sp>
      <p:sp>
        <p:nvSpPr>
          <p:cNvPr id="18" name="Text Placeholder 17">
            <a:extLst>
              <a:ext uri="{FF2B5EF4-FFF2-40B4-BE49-F238E27FC236}">
                <a16:creationId xmlns:a16="http://schemas.microsoft.com/office/drawing/2014/main" xmlns="" id="{BE044F22-1CC1-484F-9B9A-50EC13FB5281}"/>
              </a:ext>
            </a:extLst>
          </p:cNvPr>
          <p:cNvSpPr>
            <a:spLocks noGrp="1"/>
          </p:cNvSpPr>
          <p:nvPr>
            <p:ph type="body" sz="quarter" idx="33"/>
          </p:nvPr>
        </p:nvSpPr>
        <p:spPr/>
        <p:txBody>
          <a:bodyPr/>
          <a:lstStyle/>
          <a:p>
            <a:endParaRPr lang="pt-BR" dirty="0"/>
          </a:p>
        </p:txBody>
      </p:sp>
      <p:cxnSp>
        <p:nvCxnSpPr>
          <p:cNvPr id="24" name="Straight Connector 23">
            <a:extLst>
              <a:ext uri="{FF2B5EF4-FFF2-40B4-BE49-F238E27FC236}">
                <a16:creationId xmlns:a16="http://schemas.microsoft.com/office/drawing/2014/main" xmlns="" id="{B4798C1B-C412-7447-874E-1CE00869AA81}"/>
              </a:ext>
            </a:extLst>
          </p:cNvPr>
          <p:cNvCxnSpPr>
            <a:cxnSpLocks/>
          </p:cNvCxnSpPr>
          <p:nvPr/>
        </p:nvCxnSpPr>
        <p:spPr>
          <a:xfrm>
            <a:off x="8124825" y="1338146"/>
            <a:ext cx="0" cy="179617"/>
          </a:xfrm>
          <a:prstGeom prst="line">
            <a:avLst/>
          </a:prstGeom>
          <a:ln w="15875" cap="rnd">
            <a:solidFill>
              <a:srgbClr val="403C38"/>
            </a:solidFill>
            <a:roun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03B83E8C-7797-2C41-87DE-87CC13766527}"/>
              </a:ext>
            </a:extLst>
          </p:cNvPr>
          <p:cNvSpPr/>
          <p:nvPr/>
        </p:nvSpPr>
        <p:spPr>
          <a:xfrm>
            <a:off x="8084035" y="1150122"/>
            <a:ext cx="81580" cy="81580"/>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2" name="Straight Connector 61">
            <a:extLst>
              <a:ext uri="{FF2B5EF4-FFF2-40B4-BE49-F238E27FC236}">
                <a16:creationId xmlns:a16="http://schemas.microsoft.com/office/drawing/2014/main" xmlns="" id="{E103710B-32FE-7A47-942A-BE5A5BB86BAD}"/>
              </a:ext>
            </a:extLst>
          </p:cNvPr>
          <p:cNvCxnSpPr>
            <a:cxnSpLocks/>
          </p:cNvCxnSpPr>
          <p:nvPr/>
        </p:nvCxnSpPr>
        <p:spPr>
          <a:xfrm>
            <a:off x="8124825" y="7027578"/>
            <a:ext cx="0" cy="2116422"/>
          </a:xfrm>
          <a:prstGeom prst="line">
            <a:avLst/>
          </a:prstGeom>
          <a:ln w="15875" cap="rnd">
            <a:solidFill>
              <a:srgbClr val="403C38"/>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37718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1"/>
          <p:cNvSpPr>
            <a:spLocks noGrp="1"/>
          </p:cNvSpPr>
          <p:nvPr>
            <p:ph type="body" sz="quarter" idx="12"/>
          </p:nvPr>
        </p:nvSpPr>
        <p:spPr>
          <a:xfrm>
            <a:off x="1195336" y="406724"/>
            <a:ext cx="13133814" cy="507676"/>
          </a:xfrm>
        </p:spPr>
        <p:txBody>
          <a:bodyPr/>
          <a:lstStyle/>
          <a:p>
            <a:r>
              <a:rPr lang="pt-BR" dirty="0" smtClean="0"/>
              <a:t>_LOGIX - Arquivos</a:t>
            </a:r>
          </a:p>
        </p:txBody>
      </p:sp>
      <p:sp>
        <p:nvSpPr>
          <p:cNvPr id="7" name="Retângulo 6"/>
          <p:cNvSpPr/>
          <p:nvPr/>
        </p:nvSpPr>
        <p:spPr>
          <a:xfrm>
            <a:off x="655320" y="1066901"/>
            <a:ext cx="15057119" cy="7048083"/>
          </a:xfrm>
          <a:prstGeom prst="rect">
            <a:avLst/>
          </a:prstGeom>
        </p:spPr>
        <p:txBody>
          <a:bodyPr wrap="square">
            <a:spAutoFit/>
          </a:bodyPr>
          <a:lstStyle/>
          <a:p>
            <a:pPr algn="just"/>
            <a:r>
              <a:rPr lang="pt-BR" sz="3200" dirty="0" smtClean="0">
                <a:solidFill>
                  <a:schemeClr val="accent5">
                    <a:lumMod val="75000"/>
                  </a:schemeClr>
                </a:solidFill>
              </a:rPr>
              <a:t>Geração dos arquivos digitais conforme layout Portaria CAT 42</a:t>
            </a:r>
          </a:p>
          <a:p>
            <a:pPr algn="just"/>
            <a:endParaRPr lang="pt-BR" sz="2400" dirty="0" smtClean="0">
              <a:solidFill>
                <a:schemeClr val="accent1"/>
              </a:solidFill>
              <a:latin typeface="Calibri" panose="020F0502020204030204" pitchFamily="34" charset="0"/>
              <a:cs typeface="Calibri" panose="020F0502020204030204" pitchFamily="34" charset="0"/>
            </a:endParaRPr>
          </a:p>
          <a:p>
            <a:pPr algn="just"/>
            <a:r>
              <a:rPr lang="pt-BR" sz="2400" dirty="0" smtClean="0">
                <a:solidFill>
                  <a:schemeClr val="bg2"/>
                </a:solidFill>
                <a:latin typeface="Calibri" panose="020F0502020204030204" pitchFamily="34" charset="0"/>
                <a:cs typeface="Calibri" panose="020F0502020204030204" pitchFamily="34" charset="0"/>
              </a:rPr>
              <a:t>	Na </a:t>
            </a:r>
            <a:r>
              <a:rPr lang="pt-BR" sz="2400" dirty="0">
                <a:solidFill>
                  <a:schemeClr val="bg2"/>
                </a:solidFill>
                <a:latin typeface="Calibri" panose="020F0502020204030204" pitchFamily="34" charset="0"/>
                <a:cs typeface="Calibri" panose="020F0502020204030204" pitchFamily="34" charset="0"/>
              </a:rPr>
              <a:t>opção Processamentos - Geração arquivo apuração, será apresentado a opção em tela do período a ser gerado os arquivo, a finalidade, a versão, e os blocos a serem gerados. </a:t>
            </a:r>
            <a:endParaRPr lang="pt-BR" sz="2400" dirty="0" smtClean="0">
              <a:solidFill>
                <a:schemeClr val="bg2"/>
              </a:solidFill>
              <a:latin typeface="Calibri" panose="020F0502020204030204" pitchFamily="34" charset="0"/>
              <a:cs typeface="Calibri" panose="020F0502020204030204" pitchFamily="34" charset="0"/>
            </a:endParaRPr>
          </a:p>
          <a:p>
            <a:pPr algn="just"/>
            <a:endParaRPr lang="pt-BR" sz="2400" dirty="0">
              <a:solidFill>
                <a:schemeClr val="bg2"/>
              </a:solidFill>
              <a:latin typeface="Calibri" panose="020F0502020204030204" pitchFamily="34" charset="0"/>
              <a:cs typeface="Calibri" panose="020F0502020204030204" pitchFamily="34" charset="0"/>
            </a:endParaRPr>
          </a:p>
          <a:p>
            <a:pPr algn="just"/>
            <a:r>
              <a:rPr lang="pt-BR" sz="2400" dirty="0">
                <a:solidFill>
                  <a:schemeClr val="bg2"/>
                </a:solidFill>
                <a:latin typeface="Calibri" panose="020F0502020204030204" pitchFamily="34" charset="0"/>
                <a:cs typeface="Calibri" panose="020F0502020204030204" pitchFamily="34" charset="0"/>
              </a:rPr>
              <a:t>No </a:t>
            </a:r>
            <a:r>
              <a:rPr lang="pt-BR" sz="2400" b="1" dirty="0">
                <a:solidFill>
                  <a:schemeClr val="bg2"/>
                </a:solidFill>
                <a:latin typeface="Calibri" panose="020F0502020204030204" pitchFamily="34" charset="0"/>
                <a:cs typeface="Calibri" panose="020F0502020204030204" pitchFamily="34" charset="0"/>
              </a:rPr>
              <a:t>bloco 0</a:t>
            </a:r>
            <a:r>
              <a:rPr lang="pt-BR" sz="2400" dirty="0">
                <a:solidFill>
                  <a:schemeClr val="bg2"/>
                </a:solidFill>
                <a:latin typeface="Calibri" panose="020F0502020204030204" pitchFamily="34" charset="0"/>
                <a:cs typeface="Calibri" panose="020F0502020204030204" pitchFamily="34" charset="0"/>
              </a:rPr>
              <a:t> serão apresentados os registros: 0000 com os dados da apuração e empresa que está gerando o arquivo, registro 0150 com os dados dos participantes que tiveram movimentações de saída ou entradas no período e no  registro 0200 as informações referente aos itens movimentados no </a:t>
            </a:r>
            <a:r>
              <a:rPr lang="pt-BR" sz="2400" dirty="0" smtClean="0">
                <a:solidFill>
                  <a:schemeClr val="bg2"/>
                </a:solidFill>
                <a:latin typeface="Calibri" panose="020F0502020204030204" pitchFamily="34" charset="0"/>
                <a:cs typeface="Calibri" panose="020F0502020204030204" pitchFamily="34" charset="0"/>
              </a:rPr>
              <a:t>período. </a:t>
            </a:r>
          </a:p>
          <a:p>
            <a:pPr algn="just"/>
            <a:endParaRPr lang="pt-BR" sz="2400" b="1" dirty="0">
              <a:solidFill>
                <a:schemeClr val="bg2"/>
              </a:solidFill>
              <a:latin typeface="Calibri" panose="020F0502020204030204" pitchFamily="34" charset="0"/>
              <a:cs typeface="Calibri" panose="020F0502020204030204" pitchFamily="34" charset="0"/>
            </a:endParaRPr>
          </a:p>
          <a:p>
            <a:pPr algn="just"/>
            <a:r>
              <a:rPr lang="pt-BR" sz="2400" b="1" dirty="0" smtClean="0">
                <a:solidFill>
                  <a:schemeClr val="bg2"/>
                </a:solidFill>
                <a:latin typeface="Calibri" panose="020F0502020204030204" pitchFamily="34" charset="0"/>
                <a:cs typeface="Calibri" panose="020F0502020204030204" pitchFamily="34" charset="0"/>
              </a:rPr>
              <a:t>OBS</a:t>
            </a:r>
            <a:r>
              <a:rPr lang="pt-BR" sz="2400" b="1" dirty="0">
                <a:solidFill>
                  <a:schemeClr val="bg2"/>
                </a:solidFill>
                <a:latin typeface="Calibri" panose="020F0502020204030204" pitchFamily="34" charset="0"/>
                <a:cs typeface="Calibri" panose="020F0502020204030204" pitchFamily="34" charset="0"/>
              </a:rPr>
              <a:t>:</a:t>
            </a:r>
            <a:r>
              <a:rPr lang="pt-BR" sz="2400" dirty="0">
                <a:solidFill>
                  <a:schemeClr val="bg2"/>
                </a:solidFill>
                <a:latin typeface="Calibri" panose="020F0502020204030204" pitchFamily="34" charset="0"/>
                <a:cs typeface="Calibri" panose="020F0502020204030204" pitchFamily="34" charset="0"/>
              </a:rPr>
              <a:t> Não serão gerados como participantes os CNPJ e CPF apenas citados nos registros referentes a documentos </a:t>
            </a:r>
            <a:r>
              <a:rPr lang="pt-BR" sz="2400" dirty="0" smtClean="0">
                <a:solidFill>
                  <a:schemeClr val="bg2"/>
                </a:solidFill>
                <a:latin typeface="Calibri" panose="020F0502020204030204" pitchFamily="34" charset="0"/>
                <a:cs typeface="Calibri" panose="020F0502020204030204" pitchFamily="34" charset="0"/>
              </a:rPr>
              <a:t>fiscais modelo </a:t>
            </a:r>
            <a:r>
              <a:rPr lang="pt-BR" sz="2400" dirty="0">
                <a:solidFill>
                  <a:schemeClr val="bg2"/>
                </a:solidFill>
                <a:latin typeface="Calibri" panose="020F0502020204030204" pitchFamily="34" charset="0"/>
                <a:cs typeface="Calibri" panose="020F0502020204030204" pitchFamily="34" charset="0"/>
              </a:rPr>
              <a:t>02, 2D, 59, 60 e </a:t>
            </a:r>
            <a:r>
              <a:rPr lang="pt-BR" sz="2400" dirty="0" smtClean="0">
                <a:solidFill>
                  <a:schemeClr val="bg2"/>
                </a:solidFill>
                <a:latin typeface="Calibri" panose="020F0502020204030204" pitchFamily="34" charset="0"/>
                <a:cs typeface="Calibri" panose="020F0502020204030204" pitchFamily="34" charset="0"/>
              </a:rPr>
              <a:t>65.</a:t>
            </a:r>
            <a:endParaRPr lang="pt-BR" sz="2400" dirty="0">
              <a:solidFill>
                <a:schemeClr val="bg2"/>
              </a:solidFill>
              <a:latin typeface="Calibri" panose="020F0502020204030204" pitchFamily="34" charset="0"/>
              <a:cs typeface="Calibri" panose="020F0502020204030204" pitchFamily="34" charset="0"/>
            </a:endParaRPr>
          </a:p>
          <a:p>
            <a:pPr algn="just"/>
            <a:endParaRPr lang="pt-BR" sz="2400" dirty="0">
              <a:solidFill>
                <a:schemeClr val="bg2"/>
              </a:solidFill>
              <a:latin typeface="Calibri" panose="020F0502020204030204" pitchFamily="34" charset="0"/>
              <a:cs typeface="Calibri" panose="020F0502020204030204" pitchFamily="34" charset="0"/>
            </a:endParaRPr>
          </a:p>
          <a:p>
            <a:pPr algn="just"/>
            <a:r>
              <a:rPr lang="pt-BR" sz="2400" dirty="0">
                <a:solidFill>
                  <a:schemeClr val="bg2"/>
                </a:solidFill>
                <a:latin typeface="Calibri" panose="020F0502020204030204" pitchFamily="34" charset="0"/>
                <a:cs typeface="Calibri" panose="020F0502020204030204" pitchFamily="34" charset="0"/>
              </a:rPr>
              <a:t>	</a:t>
            </a:r>
            <a:r>
              <a:rPr lang="pt-BR" sz="2400" dirty="0" smtClean="0">
                <a:solidFill>
                  <a:schemeClr val="bg2"/>
                </a:solidFill>
                <a:latin typeface="Calibri" panose="020F0502020204030204" pitchFamily="34" charset="0"/>
                <a:cs typeface="Calibri" panose="020F0502020204030204" pitchFamily="34" charset="0"/>
              </a:rPr>
              <a:t>No</a:t>
            </a:r>
            <a:r>
              <a:rPr lang="pt-BR" sz="2400" b="1" dirty="0">
                <a:solidFill>
                  <a:schemeClr val="bg2"/>
                </a:solidFill>
                <a:latin typeface="Calibri" panose="020F0502020204030204" pitchFamily="34" charset="0"/>
                <a:cs typeface="Calibri" panose="020F0502020204030204" pitchFamily="34" charset="0"/>
              </a:rPr>
              <a:t> bloco 1 </a:t>
            </a:r>
            <a:r>
              <a:rPr lang="pt-BR" sz="2400" dirty="0">
                <a:solidFill>
                  <a:schemeClr val="bg2"/>
                </a:solidFill>
                <a:latin typeface="Calibri" panose="020F0502020204030204" pitchFamily="34" charset="0"/>
                <a:cs typeface="Calibri" panose="020F0502020204030204" pitchFamily="34" charset="0"/>
              </a:rPr>
              <a:t>serão apresentados os registro 1050 referente aos saldos dos itens que estiverem na apuração (</a:t>
            </a:r>
            <a:r>
              <a:rPr lang="pt-BR" sz="2400" dirty="0" err="1">
                <a:solidFill>
                  <a:schemeClr val="bg2"/>
                </a:solidFill>
                <a:latin typeface="Calibri" panose="020F0502020204030204" pitchFamily="34" charset="0"/>
                <a:cs typeface="Calibri" panose="020F0502020204030204" pitchFamily="34" charset="0"/>
              </a:rPr>
              <a:t>obf_apurac_ressarc_icms_st</a:t>
            </a:r>
            <a:r>
              <a:rPr lang="pt-BR" sz="2400" dirty="0">
                <a:solidFill>
                  <a:schemeClr val="bg2"/>
                </a:solidFill>
                <a:latin typeface="Calibri" panose="020F0502020204030204" pitchFamily="34" charset="0"/>
                <a:cs typeface="Calibri" panose="020F0502020204030204" pitchFamily="34" charset="0"/>
              </a:rPr>
              <a:t>) no período informado, registro 1100 com os documentos fiscais eletrônicos (que tenham informação no campo CHV_DOC) que constam na apuração (</a:t>
            </a:r>
            <a:r>
              <a:rPr lang="pt-BR" sz="2400" dirty="0" err="1">
                <a:solidFill>
                  <a:schemeClr val="bg2"/>
                </a:solidFill>
                <a:latin typeface="Calibri" panose="020F0502020204030204" pitchFamily="34" charset="0"/>
                <a:cs typeface="Calibri" panose="020F0502020204030204" pitchFamily="34" charset="0"/>
              </a:rPr>
              <a:t>obf_apurac_ressarc_icms_st</a:t>
            </a:r>
            <a:r>
              <a:rPr lang="pt-BR" sz="2400" dirty="0">
                <a:solidFill>
                  <a:schemeClr val="bg2"/>
                </a:solidFill>
                <a:latin typeface="Calibri" panose="020F0502020204030204" pitchFamily="34" charset="0"/>
                <a:cs typeface="Calibri" panose="020F0502020204030204" pitchFamily="34" charset="0"/>
              </a:rPr>
              <a:t>) do período informado e o registro 1200 com os documentos fiscais não eletrônicos (campo CHV_DOC sem valor) que constam na apuração (</a:t>
            </a:r>
            <a:r>
              <a:rPr lang="pt-BR" sz="2400" dirty="0" err="1">
                <a:solidFill>
                  <a:schemeClr val="bg2"/>
                </a:solidFill>
                <a:latin typeface="Calibri" panose="020F0502020204030204" pitchFamily="34" charset="0"/>
                <a:cs typeface="Calibri" panose="020F0502020204030204" pitchFamily="34" charset="0"/>
              </a:rPr>
              <a:t>obf_apurac_ressarc_icms_st</a:t>
            </a:r>
            <a:r>
              <a:rPr lang="pt-BR" sz="2400" dirty="0">
                <a:solidFill>
                  <a:schemeClr val="bg2"/>
                </a:solidFill>
                <a:latin typeface="Calibri" panose="020F0502020204030204" pitchFamily="34" charset="0"/>
                <a:cs typeface="Calibri" panose="020F0502020204030204" pitchFamily="34" charset="0"/>
              </a:rPr>
              <a:t>) do período informado.</a:t>
            </a:r>
          </a:p>
          <a:p>
            <a:endParaRPr lang="pt-BR" sz="1200" dirty="0">
              <a:solidFill>
                <a:schemeClr val="bg2"/>
              </a:solidFill>
              <a:latin typeface="Calibri" panose="020F0502020204030204" pitchFamily="34" charset="0"/>
              <a:cs typeface="Calibri" panose="020F0502020204030204" pitchFamily="34" charset="0"/>
            </a:endParaRPr>
          </a:p>
          <a:p>
            <a:pPr algn="just"/>
            <a:endParaRPr lang="pt-BR" sz="2400" dirty="0">
              <a:solidFill>
                <a:schemeClr val="accent5">
                  <a:lumMod val="75000"/>
                </a:schemeClr>
              </a:solidFill>
            </a:endParaRPr>
          </a:p>
        </p:txBody>
      </p:sp>
    </p:spTree>
    <p:extLst>
      <p:ext uri="{BB962C8B-B14F-4D97-AF65-F5344CB8AC3E}">
        <p14:creationId xmlns:p14="http://schemas.microsoft.com/office/powerpoint/2010/main" val="201777909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99160" y="1211236"/>
            <a:ext cx="14889480" cy="7968848"/>
          </a:xfrm>
          <a:prstGeom prst="rect">
            <a:avLst/>
          </a:prstGeom>
        </p:spPr>
        <p:txBody>
          <a:bodyPr wrap="square">
            <a:spAutoFit/>
          </a:bodyPr>
          <a:lstStyle/>
          <a:p>
            <a:r>
              <a:rPr lang="pt-BR" sz="3200" dirty="0" smtClean="0">
                <a:solidFill>
                  <a:schemeClr val="accent5">
                    <a:lumMod val="75000"/>
                  </a:schemeClr>
                </a:solidFill>
                <a:sym typeface="Wingdings" panose="05000000000000000000" pitchFamily="2" charset="2"/>
              </a:rPr>
              <a:t>Documentações e referências</a:t>
            </a:r>
          </a:p>
          <a:p>
            <a:pPr lvl="1"/>
            <a:endParaRPr lang="pt-BR" dirty="0">
              <a:solidFill>
                <a:schemeClr val="bg2">
                  <a:lumMod val="50000"/>
                </a:schemeClr>
              </a:solidFill>
              <a:latin typeface="Calibri" panose="020F0502020204030204" pitchFamily="34" charset="0"/>
            </a:endParaRPr>
          </a:p>
          <a:p>
            <a:pPr lvl="1"/>
            <a:endParaRPr lang="pt-BR" dirty="0" smtClean="0">
              <a:solidFill>
                <a:schemeClr val="bg2">
                  <a:lumMod val="50000"/>
                </a:schemeClr>
              </a:solidFill>
              <a:latin typeface="Calibri" panose="020F0502020204030204" pitchFamily="34" charset="0"/>
            </a:endParaRPr>
          </a:p>
          <a:p>
            <a:pPr lvl="1"/>
            <a:r>
              <a:rPr lang="pt-BR" dirty="0" smtClean="0">
                <a:solidFill>
                  <a:schemeClr val="bg2">
                    <a:lumMod val="50000"/>
                  </a:schemeClr>
                </a:solidFill>
                <a:latin typeface="Calibri" panose="020F0502020204030204" pitchFamily="34" charset="0"/>
              </a:rPr>
              <a:t>Portaria CAT 42 –  Documentação LOGIX</a:t>
            </a:r>
          </a:p>
          <a:p>
            <a:pPr lvl="1"/>
            <a:r>
              <a:rPr lang="pt-BR" dirty="0" smtClean="0">
                <a:solidFill>
                  <a:schemeClr val="bg2">
                    <a:lumMod val="50000"/>
                  </a:schemeClr>
                </a:solidFill>
                <a:latin typeface="Calibri" panose="020F0502020204030204" pitchFamily="34" charset="0"/>
                <a:hlinkClick r:id="rId2"/>
              </a:rPr>
              <a:t>http</a:t>
            </a:r>
            <a:r>
              <a:rPr lang="pt-BR" dirty="0">
                <a:solidFill>
                  <a:schemeClr val="bg2">
                    <a:lumMod val="50000"/>
                  </a:schemeClr>
                </a:solidFill>
                <a:latin typeface="Calibri" panose="020F0502020204030204" pitchFamily="34" charset="0"/>
                <a:hlinkClick r:id="rId2"/>
              </a:rPr>
              <a:t>://</a:t>
            </a:r>
            <a:r>
              <a:rPr lang="pt-BR" dirty="0" smtClean="0">
                <a:solidFill>
                  <a:schemeClr val="bg2">
                    <a:lumMod val="50000"/>
                  </a:schemeClr>
                </a:solidFill>
                <a:latin typeface="Calibri" panose="020F0502020204030204" pitchFamily="34" charset="0"/>
                <a:hlinkClick r:id="rId2"/>
              </a:rPr>
              <a:t>tdn.totvs.com/pages/viewpage.action?pageId=436278163</a:t>
            </a:r>
            <a:endParaRPr lang="pt-BR" dirty="0" smtClean="0">
              <a:solidFill>
                <a:schemeClr val="bg2">
                  <a:lumMod val="50000"/>
                </a:schemeClr>
              </a:solidFill>
              <a:latin typeface="Calibri" panose="020F0502020204030204" pitchFamily="34" charset="0"/>
            </a:endParaRPr>
          </a:p>
          <a:p>
            <a:pPr lvl="1"/>
            <a:endParaRPr lang="pt-BR" dirty="0">
              <a:solidFill>
                <a:schemeClr val="bg2">
                  <a:lumMod val="50000"/>
                </a:schemeClr>
              </a:solidFill>
              <a:latin typeface="Calibri" panose="020F0502020204030204" pitchFamily="34" charset="0"/>
              <a:cs typeface="Calibri" panose="020F0502020204030204" pitchFamily="34" charset="0"/>
            </a:endParaRPr>
          </a:p>
          <a:p>
            <a:pPr lvl="1"/>
            <a:r>
              <a:rPr lang="pt-BR" dirty="0" smtClean="0">
                <a:solidFill>
                  <a:schemeClr val="bg2"/>
                </a:solidFill>
                <a:latin typeface="Calibri" panose="020F0502020204030204" pitchFamily="34" charset="0"/>
                <a:cs typeface="Calibri" panose="020F0502020204030204" pitchFamily="34" charset="0"/>
              </a:rPr>
              <a:t>Portaria </a:t>
            </a:r>
            <a:r>
              <a:rPr lang="pt-BR" dirty="0">
                <a:solidFill>
                  <a:schemeClr val="bg2"/>
                </a:solidFill>
                <a:latin typeface="Calibri" panose="020F0502020204030204" pitchFamily="34" charset="0"/>
                <a:cs typeface="Calibri" panose="020F0502020204030204" pitchFamily="34" charset="0"/>
              </a:rPr>
              <a:t>CAT 42, de </a:t>
            </a:r>
            <a:r>
              <a:rPr lang="pt-BR" dirty="0" smtClean="0">
                <a:solidFill>
                  <a:schemeClr val="bg2"/>
                </a:solidFill>
                <a:latin typeface="Calibri" panose="020F0502020204030204" pitchFamily="34" charset="0"/>
                <a:cs typeface="Calibri" panose="020F0502020204030204" pitchFamily="34" charset="0"/>
              </a:rPr>
              <a:t>21-05-2018</a:t>
            </a:r>
          </a:p>
          <a:p>
            <a:pPr lvl="1"/>
            <a:r>
              <a:rPr lang="pt-BR" dirty="0" smtClean="0">
                <a:latin typeface="Calibri" panose="020F0502020204030204" pitchFamily="34" charset="0"/>
                <a:cs typeface="Calibri" panose="020F0502020204030204" pitchFamily="34" charset="0"/>
                <a:hlinkClick r:id="rId3"/>
              </a:rPr>
              <a:t>http</a:t>
            </a:r>
            <a:r>
              <a:rPr lang="pt-BR" dirty="0">
                <a:latin typeface="Calibri" panose="020F0502020204030204" pitchFamily="34" charset="0"/>
                <a:cs typeface="Calibri" panose="020F0502020204030204" pitchFamily="34" charset="0"/>
                <a:hlinkClick r:id="rId3"/>
              </a:rPr>
              <a:t>://</a:t>
            </a:r>
            <a:r>
              <a:rPr lang="pt-BR" dirty="0" smtClean="0">
                <a:latin typeface="Calibri" panose="020F0502020204030204" pitchFamily="34" charset="0"/>
                <a:cs typeface="Calibri" panose="020F0502020204030204" pitchFamily="34" charset="0"/>
                <a:hlinkClick r:id="rId3"/>
              </a:rPr>
              <a:t>info.fazenda.sp.gov.br/NXT/gateway.dll/legislacao_tributaria/portaria_cat/pcat422018.htm</a:t>
            </a:r>
            <a:endParaRPr lang="pt-BR" dirty="0">
              <a:latin typeface="Calibri" panose="020F0502020204030204" pitchFamily="34" charset="0"/>
              <a:cs typeface="Calibri" panose="020F0502020204030204" pitchFamily="34" charset="0"/>
            </a:endParaRPr>
          </a:p>
          <a:p>
            <a:pPr lvl="1"/>
            <a:endParaRPr lang="pt-BR" dirty="0">
              <a:solidFill>
                <a:schemeClr val="bg2"/>
              </a:solidFill>
              <a:latin typeface="Calibri" panose="020F0502020204030204" pitchFamily="34" charset="0"/>
              <a:cs typeface="Calibri" panose="020F0502020204030204" pitchFamily="34" charset="0"/>
            </a:endParaRPr>
          </a:p>
          <a:p>
            <a:pPr lvl="1"/>
            <a:r>
              <a:rPr lang="pt-BR" dirty="0" smtClean="0">
                <a:solidFill>
                  <a:schemeClr val="bg2"/>
                </a:solidFill>
                <a:latin typeface="Calibri" panose="020F0502020204030204" pitchFamily="34" charset="0"/>
                <a:cs typeface="Calibri" panose="020F0502020204030204" pitchFamily="34" charset="0"/>
              </a:rPr>
              <a:t>Sobre </a:t>
            </a:r>
            <a:r>
              <a:rPr lang="pt-BR" dirty="0">
                <a:solidFill>
                  <a:schemeClr val="bg2"/>
                </a:solidFill>
                <a:latin typeface="Calibri" panose="020F0502020204030204" pitchFamily="34" charset="0"/>
                <a:cs typeface="Calibri" panose="020F0502020204030204" pitchFamily="34" charset="0"/>
              </a:rPr>
              <a:t>a ST - Substituição Tributária no ICMS de São </a:t>
            </a:r>
            <a:r>
              <a:rPr lang="pt-BR" dirty="0" smtClean="0">
                <a:solidFill>
                  <a:schemeClr val="bg2"/>
                </a:solidFill>
                <a:latin typeface="Calibri" panose="020F0502020204030204" pitchFamily="34" charset="0"/>
                <a:cs typeface="Calibri" panose="020F0502020204030204" pitchFamily="34" charset="0"/>
              </a:rPr>
              <a:t>Paulo</a:t>
            </a:r>
          </a:p>
          <a:p>
            <a:pPr lvl="1"/>
            <a:r>
              <a:rPr lang="pt-BR" dirty="0" smtClean="0">
                <a:latin typeface="Calibri" panose="020F0502020204030204" pitchFamily="34" charset="0"/>
                <a:cs typeface="Calibri" panose="020F0502020204030204" pitchFamily="34" charset="0"/>
                <a:hlinkClick r:id="rId4"/>
              </a:rPr>
              <a:t>https</a:t>
            </a:r>
            <a:r>
              <a:rPr lang="pt-BR" dirty="0">
                <a:latin typeface="Calibri" panose="020F0502020204030204" pitchFamily="34" charset="0"/>
                <a:cs typeface="Calibri" panose="020F0502020204030204" pitchFamily="34" charset="0"/>
                <a:hlinkClick r:id="rId4"/>
              </a:rPr>
              <a:t>://</a:t>
            </a:r>
            <a:r>
              <a:rPr lang="pt-BR" dirty="0" smtClean="0">
                <a:latin typeface="Calibri" panose="020F0502020204030204" pitchFamily="34" charset="0"/>
                <a:cs typeface="Calibri" panose="020F0502020204030204" pitchFamily="34" charset="0"/>
                <a:hlinkClick r:id="rId4"/>
              </a:rPr>
              <a:t>portal.fazenda.sp.gov.br/servicos/st/Paginas/Ressarcimento-de-Substitui%C3%A7%C3%A3o-Tribut%C3%A1ria-do-ICMS.aspx</a:t>
            </a:r>
            <a:endParaRPr lang="pt-BR" dirty="0">
              <a:latin typeface="Calibri" panose="020F0502020204030204" pitchFamily="34" charset="0"/>
              <a:cs typeface="Calibri" panose="020F0502020204030204" pitchFamily="34" charset="0"/>
            </a:endParaRPr>
          </a:p>
          <a:p>
            <a:pPr lvl="1"/>
            <a:endParaRPr lang="pt-BR" dirty="0" smtClean="0">
              <a:solidFill>
                <a:schemeClr val="bg2"/>
              </a:solidFill>
              <a:latin typeface="Calibri" panose="020F0502020204030204" pitchFamily="34" charset="0"/>
              <a:cs typeface="Calibri" panose="020F0502020204030204" pitchFamily="34" charset="0"/>
            </a:endParaRPr>
          </a:p>
          <a:p>
            <a:pPr lvl="1"/>
            <a:r>
              <a:rPr lang="pt-BR" dirty="0" smtClean="0">
                <a:solidFill>
                  <a:schemeClr val="bg2"/>
                </a:solidFill>
                <a:latin typeface="Calibri" panose="020F0502020204030204" pitchFamily="34" charset="0"/>
                <a:cs typeface="Calibri" panose="020F0502020204030204" pitchFamily="34" charset="0"/>
              </a:rPr>
              <a:t>Download</a:t>
            </a:r>
            <a:r>
              <a:rPr lang="pt-BR" dirty="0">
                <a:solidFill>
                  <a:schemeClr val="bg2"/>
                </a:solidFill>
                <a:latin typeface="Calibri" panose="020F0502020204030204" pitchFamily="34" charset="0"/>
                <a:cs typeface="Calibri" panose="020F0502020204030204" pitchFamily="34" charset="0"/>
              </a:rPr>
              <a:t> Aplicativos, fichas, manuais de orientação sobre a Portaria </a:t>
            </a:r>
            <a:r>
              <a:rPr lang="pt-BR" dirty="0" err="1">
                <a:solidFill>
                  <a:schemeClr val="bg2"/>
                </a:solidFill>
                <a:latin typeface="Calibri" panose="020F0502020204030204" pitchFamily="34" charset="0"/>
                <a:cs typeface="Calibri" panose="020F0502020204030204" pitchFamily="34" charset="0"/>
              </a:rPr>
              <a:t>Cat</a:t>
            </a:r>
            <a:r>
              <a:rPr lang="pt-BR" dirty="0">
                <a:solidFill>
                  <a:schemeClr val="bg2"/>
                </a:solidFill>
                <a:latin typeface="Calibri" panose="020F0502020204030204" pitchFamily="34" charset="0"/>
                <a:cs typeface="Calibri" panose="020F0502020204030204" pitchFamily="34" charset="0"/>
              </a:rPr>
              <a:t> 42. </a:t>
            </a:r>
            <a:r>
              <a:rPr lang="pt-BR" dirty="0" smtClean="0">
                <a:latin typeface="Calibri" panose="020F0502020204030204" pitchFamily="34" charset="0"/>
                <a:cs typeface="Calibri" panose="020F0502020204030204" pitchFamily="34" charset="0"/>
                <a:hlinkClick r:id="rId5"/>
              </a:rPr>
              <a:t>https</a:t>
            </a:r>
            <a:r>
              <a:rPr lang="pt-BR" dirty="0">
                <a:latin typeface="Calibri" panose="020F0502020204030204" pitchFamily="34" charset="0"/>
                <a:cs typeface="Calibri" panose="020F0502020204030204" pitchFamily="34" charset="0"/>
                <a:hlinkClick r:id="rId5"/>
              </a:rPr>
              <a:t>://</a:t>
            </a:r>
            <a:r>
              <a:rPr lang="pt-BR" dirty="0" smtClean="0">
                <a:latin typeface="Calibri" panose="020F0502020204030204" pitchFamily="34" charset="0"/>
                <a:cs typeface="Calibri" panose="020F0502020204030204" pitchFamily="34" charset="0"/>
                <a:hlinkClick r:id="rId5"/>
              </a:rPr>
              <a:t>portal.fazenda.sp.gov.br/servicos/st/Paginas/Downloads.aspx</a:t>
            </a:r>
            <a:endParaRPr lang="pt-BR" dirty="0">
              <a:latin typeface="Calibri" panose="020F0502020204030204" pitchFamily="34" charset="0"/>
              <a:cs typeface="Calibri" panose="020F0502020204030204" pitchFamily="34" charset="0"/>
            </a:endParaRPr>
          </a:p>
          <a:p>
            <a:pPr lvl="1"/>
            <a:endParaRPr lang="pt-BR" dirty="0" smtClean="0">
              <a:solidFill>
                <a:schemeClr val="bg2"/>
              </a:solidFill>
              <a:latin typeface="Calibri" panose="020F0502020204030204" pitchFamily="34" charset="0"/>
              <a:cs typeface="Calibri" panose="020F0502020204030204" pitchFamily="34" charset="0"/>
            </a:endParaRPr>
          </a:p>
          <a:p>
            <a:pPr lvl="1"/>
            <a:r>
              <a:rPr lang="pt-BR" dirty="0" err="1" smtClean="0">
                <a:solidFill>
                  <a:schemeClr val="bg2"/>
                </a:solidFill>
                <a:latin typeface="Calibri" panose="020F0502020204030204" pitchFamily="34" charset="0"/>
                <a:cs typeface="Calibri" panose="020F0502020204030204" pitchFamily="34" charset="0"/>
              </a:rPr>
              <a:t>Pré</a:t>
            </a:r>
            <a:r>
              <a:rPr lang="pt-BR" dirty="0" smtClean="0">
                <a:solidFill>
                  <a:schemeClr val="bg2"/>
                </a:solidFill>
                <a:latin typeface="Calibri" panose="020F0502020204030204" pitchFamily="34" charset="0"/>
                <a:cs typeface="Calibri" panose="020F0502020204030204" pitchFamily="34" charset="0"/>
              </a:rPr>
              <a:t>-validador </a:t>
            </a:r>
            <a:r>
              <a:rPr lang="pt-BR" dirty="0">
                <a:solidFill>
                  <a:schemeClr val="bg2"/>
                </a:solidFill>
                <a:latin typeface="Calibri" panose="020F0502020204030204" pitchFamily="34" charset="0"/>
                <a:cs typeface="Calibri" panose="020F0502020204030204" pitchFamily="34" charset="0"/>
              </a:rPr>
              <a:t>- instalação </a:t>
            </a:r>
            <a:endParaRPr lang="pt-BR" b="1" dirty="0">
              <a:latin typeface="Calibri" panose="020F0502020204030204" pitchFamily="34" charset="0"/>
              <a:cs typeface="Calibri" panose="020F0502020204030204" pitchFamily="34" charset="0"/>
            </a:endParaRPr>
          </a:p>
          <a:p>
            <a:pPr lvl="1"/>
            <a:r>
              <a:rPr lang="pt-BR" dirty="0" smtClean="0">
                <a:latin typeface="Calibri" panose="020F0502020204030204" pitchFamily="34" charset="0"/>
                <a:cs typeface="Calibri" panose="020F0502020204030204" pitchFamily="34" charset="0"/>
                <a:hlinkClick r:id="rId6"/>
              </a:rPr>
              <a:t>https</a:t>
            </a:r>
            <a:r>
              <a:rPr lang="pt-BR" dirty="0">
                <a:latin typeface="Calibri" panose="020F0502020204030204" pitchFamily="34" charset="0"/>
                <a:cs typeface="Calibri" panose="020F0502020204030204" pitchFamily="34" charset="0"/>
                <a:hlinkClick r:id="rId6"/>
              </a:rPr>
              <a:t>://www3.fazenda.sp.gov.br/RessarcimentoSTPreValidador/publish.htm</a:t>
            </a:r>
            <a:endParaRPr lang="pt-BR" dirty="0">
              <a:latin typeface="Calibri" panose="020F0502020204030204" pitchFamily="34" charset="0"/>
              <a:cs typeface="Calibri" panose="020F0502020204030204" pitchFamily="34" charset="0"/>
            </a:endParaRPr>
          </a:p>
          <a:p>
            <a:pPr lvl="1"/>
            <a:endParaRPr lang="pt-BR" dirty="0" smtClean="0">
              <a:solidFill>
                <a:schemeClr val="bg2">
                  <a:lumMod val="50000"/>
                </a:schemeClr>
              </a:solidFill>
              <a:latin typeface="Calibri" panose="020F0502020204030204" pitchFamily="34" charset="0"/>
            </a:endParaRPr>
          </a:p>
          <a:p>
            <a:pPr lvl="1"/>
            <a:endParaRPr lang="pt-BR" dirty="0">
              <a:solidFill>
                <a:schemeClr val="bg2">
                  <a:lumMod val="50000"/>
                </a:schemeClr>
              </a:solidFill>
              <a:latin typeface="Calibri" panose="020F0502020204030204" pitchFamily="34" charset="0"/>
            </a:endParaRPr>
          </a:p>
          <a:p>
            <a:pPr lvl="1"/>
            <a:endParaRPr lang="pt-BR" dirty="0" smtClean="0">
              <a:solidFill>
                <a:schemeClr val="bg2">
                  <a:lumMod val="50000"/>
                </a:schemeClr>
              </a:solidFill>
              <a:latin typeface="Calibri" panose="020F0502020204030204" pitchFamily="34" charset="0"/>
            </a:endParaRPr>
          </a:p>
        </p:txBody>
      </p:sp>
      <p:sp>
        <p:nvSpPr>
          <p:cNvPr id="3" name="Espaço Reservado para Texto 1"/>
          <p:cNvSpPr>
            <a:spLocks noGrp="1"/>
          </p:cNvSpPr>
          <p:nvPr>
            <p:ph type="body" sz="quarter" idx="12"/>
          </p:nvPr>
        </p:nvSpPr>
        <p:spPr>
          <a:xfrm>
            <a:off x="1195336" y="406724"/>
            <a:ext cx="13133814" cy="507676"/>
          </a:xfrm>
        </p:spPr>
        <p:txBody>
          <a:bodyPr/>
          <a:lstStyle/>
          <a:p>
            <a:r>
              <a:rPr lang="pt-BR" dirty="0" smtClean="0"/>
              <a:t>_Portaria CAT 42 - SP</a:t>
            </a:r>
          </a:p>
        </p:txBody>
      </p:sp>
    </p:spTree>
    <p:extLst>
      <p:ext uri="{BB962C8B-B14F-4D97-AF65-F5344CB8AC3E}">
        <p14:creationId xmlns:p14="http://schemas.microsoft.com/office/powerpoint/2010/main" val="22275961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xmlns="" id="{D328D333-DA36-6341-B6AF-54B697148C64}"/>
              </a:ext>
            </a:extLst>
          </p:cNvPr>
          <p:cNvSpPr>
            <a:spLocks noGrp="1"/>
          </p:cNvSpPr>
          <p:nvPr>
            <p:ph type="body" sz="quarter" idx="11"/>
          </p:nvPr>
        </p:nvSpPr>
        <p:spPr/>
        <p:txBody>
          <a:bodyPr/>
          <a:lstStyle/>
          <a:p>
            <a:endParaRPr lang="pt-BR"/>
          </a:p>
        </p:txBody>
      </p:sp>
      <p:sp>
        <p:nvSpPr>
          <p:cNvPr id="13" name="Text Placeholder 12">
            <a:extLst>
              <a:ext uri="{FF2B5EF4-FFF2-40B4-BE49-F238E27FC236}">
                <a16:creationId xmlns:a16="http://schemas.microsoft.com/office/drawing/2014/main" xmlns="" id="{67FB982E-0412-A040-B5C6-5D6F17F7E9D8}"/>
              </a:ext>
            </a:extLst>
          </p:cNvPr>
          <p:cNvSpPr>
            <a:spLocks noGrp="1"/>
          </p:cNvSpPr>
          <p:nvPr>
            <p:ph type="body" sz="quarter" idx="12"/>
          </p:nvPr>
        </p:nvSpPr>
        <p:spPr/>
        <p:txBody>
          <a:bodyPr/>
          <a:lstStyle/>
          <a:p>
            <a:r>
              <a:rPr lang="pt-BR" dirty="0" smtClean="0"/>
              <a:t>Logix</a:t>
            </a:r>
            <a:endParaRPr lang="pt-BR" dirty="0"/>
          </a:p>
        </p:txBody>
      </p:sp>
      <p:sp>
        <p:nvSpPr>
          <p:cNvPr id="14" name="Text Placeholder 13">
            <a:extLst>
              <a:ext uri="{FF2B5EF4-FFF2-40B4-BE49-F238E27FC236}">
                <a16:creationId xmlns:a16="http://schemas.microsoft.com/office/drawing/2014/main" xmlns="" id="{4EEDD371-E8C9-6640-BD89-FAA8146AB7B3}"/>
              </a:ext>
            </a:extLst>
          </p:cNvPr>
          <p:cNvSpPr>
            <a:spLocks noGrp="1"/>
          </p:cNvSpPr>
          <p:nvPr>
            <p:ph type="body" sz="quarter" idx="13"/>
          </p:nvPr>
        </p:nvSpPr>
        <p:spPr/>
        <p:txBody>
          <a:bodyPr/>
          <a:lstStyle/>
          <a:p>
            <a:endParaRPr lang="pt-BR"/>
          </a:p>
        </p:txBody>
      </p:sp>
      <p:sp>
        <p:nvSpPr>
          <p:cNvPr id="15" name="Text Placeholder 14">
            <a:extLst>
              <a:ext uri="{FF2B5EF4-FFF2-40B4-BE49-F238E27FC236}">
                <a16:creationId xmlns:a16="http://schemas.microsoft.com/office/drawing/2014/main" xmlns="" id="{6E850853-4118-9D44-BFD3-511577858BA7}"/>
              </a:ext>
            </a:extLst>
          </p:cNvPr>
          <p:cNvSpPr>
            <a:spLocks noGrp="1"/>
          </p:cNvSpPr>
          <p:nvPr>
            <p:ph type="body" sz="quarter" idx="14"/>
          </p:nvPr>
        </p:nvSpPr>
        <p:spPr/>
        <p:txBody>
          <a:bodyPr/>
          <a:lstStyle/>
          <a:p>
            <a:endParaRPr lang="pt-BR"/>
          </a:p>
        </p:txBody>
      </p:sp>
      <p:sp>
        <p:nvSpPr>
          <p:cNvPr id="16" name="Text Placeholder 15">
            <a:extLst>
              <a:ext uri="{FF2B5EF4-FFF2-40B4-BE49-F238E27FC236}">
                <a16:creationId xmlns:a16="http://schemas.microsoft.com/office/drawing/2014/main" xmlns="" id="{8A784B1D-98C3-A545-B035-A1C84A894753}"/>
              </a:ext>
            </a:extLst>
          </p:cNvPr>
          <p:cNvSpPr>
            <a:spLocks noGrp="1"/>
          </p:cNvSpPr>
          <p:nvPr>
            <p:ph type="body" sz="quarter" idx="15"/>
          </p:nvPr>
        </p:nvSpPr>
        <p:spPr/>
        <p:txBody>
          <a:bodyPr/>
          <a:lstStyle/>
          <a:p>
            <a:endParaRPr lang="pt-BR" dirty="0"/>
          </a:p>
        </p:txBody>
      </p:sp>
      <p:sp>
        <p:nvSpPr>
          <p:cNvPr id="17" name="Text Placeholder 16">
            <a:extLst>
              <a:ext uri="{FF2B5EF4-FFF2-40B4-BE49-F238E27FC236}">
                <a16:creationId xmlns:a16="http://schemas.microsoft.com/office/drawing/2014/main" xmlns="" id="{6A86D183-8A71-BC4A-B79C-0999B9EB7C2E}"/>
              </a:ext>
            </a:extLst>
          </p:cNvPr>
          <p:cNvSpPr>
            <a:spLocks noGrp="1"/>
          </p:cNvSpPr>
          <p:nvPr>
            <p:ph type="body" sz="quarter" idx="16"/>
          </p:nvPr>
        </p:nvSpPr>
        <p:spPr/>
        <p:txBody>
          <a:bodyPr/>
          <a:lstStyle/>
          <a:p>
            <a:endParaRPr lang="pt-BR"/>
          </a:p>
        </p:txBody>
      </p:sp>
      <p:sp>
        <p:nvSpPr>
          <p:cNvPr id="18" name="Text Placeholder 17">
            <a:extLst>
              <a:ext uri="{FF2B5EF4-FFF2-40B4-BE49-F238E27FC236}">
                <a16:creationId xmlns:a16="http://schemas.microsoft.com/office/drawing/2014/main" xmlns="" id="{DE85BB25-AA71-1344-8CA4-CAC3AA3498BE}"/>
              </a:ext>
            </a:extLst>
          </p:cNvPr>
          <p:cNvSpPr>
            <a:spLocks noGrp="1"/>
          </p:cNvSpPr>
          <p:nvPr>
            <p:ph type="body" sz="quarter" idx="17"/>
          </p:nvPr>
        </p:nvSpPr>
        <p:spPr/>
        <p:txBody>
          <a:bodyPr/>
          <a:lstStyle/>
          <a:p>
            <a:endParaRPr lang="pt-BR"/>
          </a:p>
        </p:txBody>
      </p:sp>
      <p:sp>
        <p:nvSpPr>
          <p:cNvPr id="19" name="Text Placeholder 18">
            <a:extLst>
              <a:ext uri="{FF2B5EF4-FFF2-40B4-BE49-F238E27FC236}">
                <a16:creationId xmlns:a16="http://schemas.microsoft.com/office/drawing/2014/main" xmlns="" id="{21E7AFFB-7193-0B41-8A94-44A8565A99CA}"/>
              </a:ext>
            </a:extLst>
          </p:cNvPr>
          <p:cNvSpPr>
            <a:spLocks noGrp="1"/>
          </p:cNvSpPr>
          <p:nvPr>
            <p:ph type="body" sz="quarter" idx="19"/>
          </p:nvPr>
        </p:nvSpPr>
        <p:spPr/>
        <p:txBody>
          <a:bodyPr/>
          <a:lstStyle/>
          <a:p>
            <a:endParaRPr lang="pt-BR"/>
          </a:p>
        </p:txBody>
      </p:sp>
      <p:sp>
        <p:nvSpPr>
          <p:cNvPr id="20" name="Text Placeholder 19">
            <a:extLst>
              <a:ext uri="{FF2B5EF4-FFF2-40B4-BE49-F238E27FC236}">
                <a16:creationId xmlns:a16="http://schemas.microsoft.com/office/drawing/2014/main" xmlns="" id="{0877141D-1EE8-D145-9B3A-8997020D8FBF}"/>
              </a:ext>
            </a:extLst>
          </p:cNvPr>
          <p:cNvSpPr>
            <a:spLocks noGrp="1"/>
          </p:cNvSpPr>
          <p:nvPr>
            <p:ph type="body" sz="quarter" idx="20"/>
          </p:nvPr>
        </p:nvSpPr>
        <p:spPr/>
        <p:txBody>
          <a:bodyPr/>
          <a:lstStyle/>
          <a:p>
            <a:endParaRPr lang="pt-BR"/>
          </a:p>
        </p:txBody>
      </p:sp>
    </p:spTree>
    <p:extLst>
      <p:ext uri="{BB962C8B-B14F-4D97-AF65-F5344CB8AC3E}">
        <p14:creationId xmlns:p14="http://schemas.microsoft.com/office/powerpoint/2010/main" val="12911203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1267F49-8599-8242-B3DE-EAA77A64F579}"/>
              </a:ext>
            </a:extLst>
          </p:cNvPr>
          <p:cNvSpPr>
            <a:spLocks noGrp="1"/>
          </p:cNvSpPr>
          <p:nvPr>
            <p:ph type="body" sz="quarter" idx="10"/>
          </p:nvPr>
        </p:nvSpPr>
        <p:spPr>
          <a:xfrm>
            <a:off x="454069" y="1445192"/>
            <a:ext cx="10297319" cy="2117812"/>
          </a:xfrm>
        </p:spPr>
        <p:txBody>
          <a:bodyPr/>
          <a:lstStyle/>
          <a:p>
            <a:r>
              <a:rPr lang="pt-BR" sz="7000" dirty="0" smtClean="0"/>
              <a:t>Impactos do Recurso</a:t>
            </a:r>
          </a:p>
          <a:p>
            <a:r>
              <a:rPr lang="pt-BR" sz="7000" dirty="0" smtClean="0"/>
              <a:t>Extraordinário</a:t>
            </a:r>
          </a:p>
          <a:p>
            <a:r>
              <a:rPr lang="pt-BR" sz="7000" dirty="0" smtClean="0"/>
              <a:t>593.849 </a:t>
            </a:r>
          </a:p>
          <a:p>
            <a:endParaRPr lang="pt-BR" sz="7000" dirty="0"/>
          </a:p>
        </p:txBody>
      </p:sp>
      <p:sp>
        <p:nvSpPr>
          <p:cNvPr id="3" name="Text Placeholder 2">
            <a:extLst>
              <a:ext uri="{FF2B5EF4-FFF2-40B4-BE49-F238E27FC236}">
                <a16:creationId xmlns:a16="http://schemas.microsoft.com/office/drawing/2014/main" xmlns="" id="{511A3C1C-A860-514A-88B6-FFD195DC60DD}"/>
              </a:ext>
            </a:extLst>
          </p:cNvPr>
          <p:cNvSpPr>
            <a:spLocks noGrp="1"/>
          </p:cNvSpPr>
          <p:nvPr>
            <p:ph type="body" sz="quarter" idx="13"/>
          </p:nvPr>
        </p:nvSpPr>
        <p:spPr>
          <a:xfrm>
            <a:off x="835069" y="576783"/>
            <a:ext cx="6146929" cy="1173209"/>
          </a:xfrm>
        </p:spPr>
        <p:txBody>
          <a:bodyPr/>
          <a:lstStyle/>
          <a:p>
            <a:r>
              <a:rPr lang="pt-BR" dirty="0" smtClean="0"/>
              <a:t>01</a:t>
            </a:r>
            <a:endParaRPr lang="pt-BR" dirty="0"/>
          </a:p>
        </p:txBody>
      </p:sp>
    </p:spTree>
    <p:extLst>
      <p:ext uri="{BB962C8B-B14F-4D97-AF65-F5344CB8AC3E}">
        <p14:creationId xmlns:p14="http://schemas.microsoft.com/office/powerpoint/2010/main" val="301596601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a:xfrm>
            <a:off x="1195336" y="406724"/>
            <a:ext cx="13133814" cy="507676"/>
          </a:xfrm>
        </p:spPr>
        <p:txBody>
          <a:bodyPr/>
          <a:lstStyle/>
          <a:p>
            <a:r>
              <a:rPr lang="pt-BR" dirty="0" smtClean="0">
                <a:sym typeface="Wingdings" panose="05000000000000000000" pitchFamily="2" charset="2"/>
              </a:rPr>
              <a:t>_Impactos do RE 593.849</a:t>
            </a:r>
            <a:endParaRPr lang="pt-BR" dirty="0" smtClean="0"/>
          </a:p>
        </p:txBody>
      </p:sp>
      <p:sp>
        <p:nvSpPr>
          <p:cNvPr id="3" name="Retângulo 2"/>
          <p:cNvSpPr/>
          <p:nvPr/>
        </p:nvSpPr>
        <p:spPr>
          <a:xfrm>
            <a:off x="585736" y="1421432"/>
            <a:ext cx="15084000" cy="4278094"/>
          </a:xfrm>
          <a:prstGeom prst="rect">
            <a:avLst/>
          </a:prstGeom>
        </p:spPr>
        <p:txBody>
          <a:bodyPr wrap="square">
            <a:spAutoFit/>
          </a:bodyPr>
          <a:lstStyle/>
          <a:p>
            <a:pPr algn="just"/>
            <a:r>
              <a:rPr lang="pt-BR" sz="3200" dirty="0" smtClean="0">
                <a:solidFill>
                  <a:schemeClr val="accent5">
                    <a:lumMod val="75000"/>
                  </a:schemeClr>
                </a:solidFill>
              </a:rPr>
              <a:t>Algumas consequências da decisão de 10/2016 do STF no RE 593.849, com repercussão geral. </a:t>
            </a:r>
          </a:p>
          <a:p>
            <a:pPr algn="just"/>
            <a:endParaRPr lang="pt-BR" sz="3200" dirty="0">
              <a:solidFill>
                <a:schemeClr val="accent5">
                  <a:lumMod val="75000"/>
                </a:schemeClr>
              </a:solidFill>
            </a:endParaRPr>
          </a:p>
          <a:p>
            <a:pPr algn="just"/>
            <a:r>
              <a:rPr lang="pt-BR" sz="2400" dirty="0" smtClean="0">
                <a:solidFill>
                  <a:schemeClr val="bg2">
                    <a:lumMod val="50000"/>
                  </a:schemeClr>
                </a:solidFill>
                <a:latin typeface="Calibri" panose="020F0502020204030204" pitchFamily="34" charset="0"/>
                <a:cs typeface="Times New Roman" panose="02020603050405020304" pitchFamily="18" charset="0"/>
              </a:rPr>
              <a:t>A substituição tributaria passa a ser não mais definitiva ( alterando o entendimento anterior firmado na ADI 1.851 em </a:t>
            </a:r>
            <a:r>
              <a:rPr lang="pt-BR" sz="2400" dirty="0" smtClean="0">
                <a:solidFill>
                  <a:schemeClr val="bg2">
                    <a:lumMod val="50000"/>
                  </a:schemeClr>
                </a:solidFill>
                <a:latin typeface="Calibri" panose="020F0502020204030204" pitchFamily="34" charset="0"/>
                <a:cs typeface="Times New Roman" panose="02020603050405020304" pitchFamily="18" charset="0"/>
              </a:rPr>
              <a:t>maio/2002).</a:t>
            </a:r>
            <a:endParaRPr lang="pt-BR" sz="2400" dirty="0" smtClean="0">
              <a:solidFill>
                <a:schemeClr val="bg2">
                  <a:lumMod val="50000"/>
                </a:schemeClr>
              </a:solidFill>
              <a:latin typeface="Calibri" panose="020F0502020204030204" pitchFamily="34" charset="0"/>
              <a:cs typeface="Times New Roman" panose="02020603050405020304" pitchFamily="18" charset="0"/>
            </a:endParaRPr>
          </a:p>
          <a:p>
            <a:pPr algn="just"/>
            <a:r>
              <a:rPr lang="pt-BR" sz="2400" dirty="0" smtClean="0">
                <a:solidFill>
                  <a:schemeClr val="bg2">
                    <a:lumMod val="50000"/>
                  </a:schemeClr>
                </a:solidFill>
                <a:latin typeface="Calibri" panose="020F0502020204030204" pitchFamily="34" charset="0"/>
                <a:cs typeface="Times New Roman" panose="02020603050405020304" pitchFamily="18" charset="0"/>
              </a:rPr>
              <a:t>Fixação de tese jurídica ao tema 201 da sistemática da repercussão geral:</a:t>
            </a:r>
          </a:p>
          <a:p>
            <a:pPr algn="just"/>
            <a:r>
              <a:rPr lang="pt-BR" sz="2400" dirty="0" smtClean="0">
                <a:solidFill>
                  <a:schemeClr val="bg2">
                    <a:lumMod val="50000"/>
                  </a:schemeClr>
                </a:solidFill>
                <a:latin typeface="Calibri" panose="020F0502020204030204" pitchFamily="34" charset="0"/>
                <a:cs typeface="Times New Roman" panose="02020603050405020304" pitchFamily="18" charset="0"/>
              </a:rPr>
              <a:t>“ É devida a restituição da diferença do imposto sobre a circulação da mercadoria e serviços – ICMS pago a mais no regime de substituição tributaria para frente se a base de calculo efetiva da operação for maior que a presumida”</a:t>
            </a:r>
          </a:p>
          <a:p>
            <a:pPr algn="just"/>
            <a:endParaRPr lang="pt-BR" sz="3200" dirty="0" smtClean="0">
              <a:solidFill>
                <a:schemeClr val="accent5">
                  <a:lumMod val="75000"/>
                </a:schemeClr>
              </a:solidFill>
            </a:endParaRPr>
          </a:p>
          <a:p>
            <a:pPr marL="342900" indent="-342900" algn="just">
              <a:buFont typeface="Wingdings" panose="05000000000000000000" pitchFamily="2" charset="2"/>
              <a:buChar char="à"/>
            </a:pPr>
            <a:endParaRPr lang="pt-BR" sz="2400" dirty="0">
              <a:solidFill>
                <a:schemeClr val="accent5">
                  <a:lumMod val="75000"/>
                </a:schemeClr>
              </a:solidFill>
            </a:endParaRPr>
          </a:p>
        </p:txBody>
      </p:sp>
      <p:sp>
        <p:nvSpPr>
          <p:cNvPr id="5" name="Seta para a direita 4"/>
          <p:cNvSpPr/>
          <p:nvPr/>
        </p:nvSpPr>
        <p:spPr>
          <a:xfrm>
            <a:off x="6863083" y="6041077"/>
            <a:ext cx="899160" cy="244074"/>
          </a:xfrm>
          <a:prstGeom prst="rightArrow">
            <a:avLst/>
          </a:prstGeom>
          <a:solidFill>
            <a:srgbClr val="ED9C2E"/>
          </a:solidFill>
          <a:ln>
            <a:solidFill>
              <a:srgbClr val="ED9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7899403" y="5255173"/>
            <a:ext cx="7907493" cy="1815882"/>
          </a:xfrm>
          <a:prstGeom prst="rect">
            <a:avLst/>
          </a:prstGeom>
        </p:spPr>
        <p:txBody>
          <a:bodyPr wrap="square">
            <a:spAutoFit/>
          </a:bodyPr>
          <a:lstStyle/>
          <a:p>
            <a:pPr algn="just"/>
            <a:endParaRPr lang="pt-BR" sz="3200" dirty="0">
              <a:solidFill>
                <a:schemeClr val="accent5">
                  <a:lumMod val="75000"/>
                </a:schemeClr>
              </a:solidFill>
            </a:endParaRPr>
          </a:p>
          <a:p>
            <a:pPr algn="just"/>
            <a:r>
              <a:rPr lang="pt-BR" sz="2000" i="1" dirty="0">
                <a:solidFill>
                  <a:schemeClr val="bg2"/>
                </a:solidFill>
                <a:latin typeface="Calibri" panose="020F0502020204030204" pitchFamily="34" charset="0"/>
                <a:cs typeface="Calibri" panose="020F0502020204030204" pitchFamily="34" charset="0"/>
              </a:rPr>
              <a:t>Margem de Valor Agregado, que também é chamada de </a:t>
            </a:r>
            <a:r>
              <a:rPr lang="pt-BR" sz="2000" i="1" dirty="0" smtClean="0">
                <a:solidFill>
                  <a:schemeClr val="bg2"/>
                </a:solidFill>
                <a:latin typeface="Calibri" panose="020F0502020204030204" pitchFamily="34" charset="0"/>
                <a:cs typeface="Calibri" panose="020F0502020204030204" pitchFamily="34" charset="0"/>
              </a:rPr>
              <a:t>IVA, </a:t>
            </a:r>
            <a:r>
              <a:rPr lang="pt-BR" sz="2000" i="1" dirty="0">
                <a:solidFill>
                  <a:schemeClr val="bg2"/>
                </a:solidFill>
                <a:latin typeface="Calibri" panose="020F0502020204030204" pitchFamily="34" charset="0"/>
                <a:cs typeface="Calibri" panose="020F0502020204030204" pitchFamily="34" charset="0"/>
              </a:rPr>
              <a:t>e</a:t>
            </a:r>
            <a:r>
              <a:rPr lang="pt-BR" sz="2000" i="1" dirty="0" smtClean="0">
                <a:solidFill>
                  <a:schemeClr val="bg2"/>
                </a:solidFill>
                <a:latin typeface="Calibri" panose="020F0502020204030204" pitchFamily="34" charset="0"/>
                <a:cs typeface="Calibri" panose="020F0502020204030204" pitchFamily="34" charset="0"/>
              </a:rPr>
              <a:t>sse </a:t>
            </a:r>
            <a:r>
              <a:rPr lang="pt-BR" sz="2000" i="1" dirty="0">
                <a:solidFill>
                  <a:schemeClr val="bg2"/>
                </a:solidFill>
                <a:latin typeface="Calibri" panose="020F0502020204030204" pitchFamily="34" charset="0"/>
                <a:cs typeface="Calibri" panose="020F0502020204030204" pitchFamily="34" charset="0"/>
              </a:rPr>
              <a:t>índice nada mais </a:t>
            </a:r>
            <a:r>
              <a:rPr lang="pt-BR" sz="2000" b="1" i="1" dirty="0">
                <a:solidFill>
                  <a:schemeClr val="bg2"/>
                </a:solidFill>
                <a:latin typeface="Calibri" panose="020F0502020204030204" pitchFamily="34" charset="0"/>
                <a:cs typeface="Calibri" panose="020F0502020204030204" pitchFamily="34" charset="0"/>
              </a:rPr>
              <a:t>é do que a porcentagem determinada pelas Secretarias da Fazenda dos Governos Estaduais para os produtos</a:t>
            </a:r>
            <a:r>
              <a:rPr lang="pt-BR" sz="2000" i="1" dirty="0">
                <a:solidFill>
                  <a:schemeClr val="bg2"/>
                </a:solidFill>
                <a:latin typeface="Calibri" panose="020F0502020204030204" pitchFamily="34" charset="0"/>
                <a:cs typeface="Calibri" panose="020F0502020204030204" pitchFamily="34" charset="0"/>
              </a:rPr>
              <a:t>, ou grupo de produtos, a fim de calcular o ICMS que deve ser pago por substituição.</a:t>
            </a:r>
          </a:p>
        </p:txBody>
      </p:sp>
      <p:pic>
        <p:nvPicPr>
          <p:cNvPr id="11" name="Imagem 10"/>
          <p:cNvPicPr>
            <a:picLocks noChangeAspect="1"/>
          </p:cNvPicPr>
          <p:nvPr/>
        </p:nvPicPr>
        <p:blipFill>
          <a:blip r:embed="rId2"/>
          <a:stretch>
            <a:fillRect/>
          </a:stretch>
        </p:blipFill>
        <p:spPr>
          <a:xfrm>
            <a:off x="191325" y="5518184"/>
            <a:ext cx="6534598" cy="2705183"/>
          </a:xfrm>
          <a:prstGeom prst="rect">
            <a:avLst/>
          </a:prstGeom>
        </p:spPr>
      </p:pic>
    </p:spTree>
    <p:extLst>
      <p:ext uri="{BB962C8B-B14F-4D97-AF65-F5344CB8AC3E}">
        <p14:creationId xmlns:p14="http://schemas.microsoft.com/office/powerpoint/2010/main" val="39934785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a:xfrm>
            <a:off x="1195336" y="406724"/>
            <a:ext cx="13133814" cy="507676"/>
          </a:xfrm>
        </p:spPr>
        <p:txBody>
          <a:bodyPr/>
          <a:lstStyle/>
          <a:p>
            <a:r>
              <a:rPr lang="pt-BR" dirty="0" smtClean="0">
                <a:sym typeface="Wingdings" panose="05000000000000000000" pitchFamily="2" charset="2"/>
              </a:rPr>
              <a:t>_Impactos do RE 593.849</a:t>
            </a:r>
            <a:endParaRPr lang="pt-BR" dirty="0" smtClean="0"/>
          </a:p>
        </p:txBody>
      </p:sp>
      <p:sp>
        <p:nvSpPr>
          <p:cNvPr id="3" name="Retângulo 2"/>
          <p:cNvSpPr/>
          <p:nvPr/>
        </p:nvSpPr>
        <p:spPr>
          <a:xfrm>
            <a:off x="585736" y="1421432"/>
            <a:ext cx="15084000" cy="2185214"/>
          </a:xfrm>
          <a:prstGeom prst="rect">
            <a:avLst/>
          </a:prstGeom>
        </p:spPr>
        <p:txBody>
          <a:bodyPr wrap="square">
            <a:spAutoFit/>
          </a:bodyPr>
          <a:lstStyle/>
          <a:p>
            <a:r>
              <a:rPr lang="pt-BR" sz="2400" dirty="0">
                <a:solidFill>
                  <a:schemeClr val="bg2"/>
                </a:solidFill>
                <a:latin typeface="Calibri" panose="020F0502020204030204" pitchFamily="34" charset="0"/>
                <a:cs typeface="Calibri" panose="020F0502020204030204" pitchFamily="34" charset="0"/>
              </a:rPr>
              <a:t>Os Ministros do STF se manifestaram pela constitucionalidade do fisco exigir o complemento do ICMS no caso da Base de Cálculo Presumida ser inferior à Base de Cálculo Efetiva?</a:t>
            </a:r>
          </a:p>
          <a:p>
            <a:pPr algn="just"/>
            <a:endParaRPr lang="pt-BR" sz="3200" dirty="0" smtClean="0">
              <a:solidFill>
                <a:schemeClr val="accent5">
                  <a:lumMod val="75000"/>
                </a:schemeClr>
              </a:solidFill>
            </a:endParaRPr>
          </a:p>
          <a:p>
            <a:pPr algn="just"/>
            <a:endParaRPr lang="pt-BR" sz="3200" dirty="0" smtClean="0">
              <a:solidFill>
                <a:schemeClr val="accent5">
                  <a:lumMod val="75000"/>
                </a:schemeClr>
              </a:solidFill>
            </a:endParaRPr>
          </a:p>
          <a:p>
            <a:pPr marL="342900" indent="-342900" algn="just">
              <a:buFont typeface="Wingdings" panose="05000000000000000000" pitchFamily="2" charset="2"/>
              <a:buChar char="à"/>
            </a:pPr>
            <a:endParaRPr lang="pt-BR" sz="2400" dirty="0">
              <a:solidFill>
                <a:schemeClr val="accent5">
                  <a:lumMod val="75000"/>
                </a:schemeClr>
              </a:solidFill>
            </a:endParaRPr>
          </a:p>
        </p:txBody>
      </p:sp>
      <p:pic>
        <p:nvPicPr>
          <p:cNvPr id="4" name="Imagem 3"/>
          <p:cNvPicPr>
            <a:picLocks noChangeAspect="1"/>
          </p:cNvPicPr>
          <p:nvPr/>
        </p:nvPicPr>
        <p:blipFill>
          <a:blip r:embed="rId2"/>
          <a:stretch>
            <a:fillRect/>
          </a:stretch>
        </p:blipFill>
        <p:spPr>
          <a:xfrm>
            <a:off x="507433" y="2751772"/>
            <a:ext cx="15240606" cy="4334828"/>
          </a:xfrm>
          <a:prstGeom prst="rect">
            <a:avLst/>
          </a:prstGeom>
        </p:spPr>
      </p:pic>
    </p:spTree>
    <p:extLst>
      <p:ext uri="{BB962C8B-B14F-4D97-AF65-F5344CB8AC3E}">
        <p14:creationId xmlns:p14="http://schemas.microsoft.com/office/powerpoint/2010/main" val="16547327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1267F49-8599-8242-B3DE-EAA77A64F579}"/>
              </a:ext>
            </a:extLst>
          </p:cNvPr>
          <p:cNvSpPr>
            <a:spLocks noGrp="1"/>
          </p:cNvSpPr>
          <p:nvPr>
            <p:ph type="body" sz="quarter" idx="10"/>
          </p:nvPr>
        </p:nvSpPr>
        <p:spPr>
          <a:xfrm>
            <a:off x="883918" y="2573985"/>
            <a:ext cx="6146929" cy="2117812"/>
          </a:xfrm>
        </p:spPr>
        <p:txBody>
          <a:bodyPr/>
          <a:lstStyle/>
          <a:p>
            <a:r>
              <a:rPr lang="pt-BR" dirty="0" smtClean="0"/>
              <a:t>Portaria CAT 42 - SP</a:t>
            </a:r>
            <a:endParaRPr lang="pt-BR" dirty="0"/>
          </a:p>
        </p:txBody>
      </p:sp>
      <p:sp>
        <p:nvSpPr>
          <p:cNvPr id="3" name="Text Placeholder 2">
            <a:extLst>
              <a:ext uri="{FF2B5EF4-FFF2-40B4-BE49-F238E27FC236}">
                <a16:creationId xmlns="" xmlns:a16="http://schemas.microsoft.com/office/drawing/2014/main" id="{511A3C1C-A860-514A-88B6-FFD195DC60DD}"/>
              </a:ext>
            </a:extLst>
          </p:cNvPr>
          <p:cNvSpPr>
            <a:spLocks noGrp="1"/>
          </p:cNvSpPr>
          <p:nvPr>
            <p:ph type="body" sz="quarter" idx="13"/>
          </p:nvPr>
        </p:nvSpPr>
        <p:spPr>
          <a:xfrm>
            <a:off x="883919" y="684496"/>
            <a:ext cx="6146929" cy="1173209"/>
          </a:xfrm>
        </p:spPr>
        <p:txBody>
          <a:bodyPr/>
          <a:lstStyle/>
          <a:p>
            <a:r>
              <a:rPr lang="pt-BR" dirty="0" smtClean="0"/>
              <a:t>02</a:t>
            </a:r>
            <a:endParaRPr lang="pt-BR" dirty="0"/>
          </a:p>
        </p:txBody>
      </p:sp>
    </p:spTree>
    <p:extLst>
      <p:ext uri="{BB962C8B-B14F-4D97-AF65-F5344CB8AC3E}">
        <p14:creationId xmlns:p14="http://schemas.microsoft.com/office/powerpoint/2010/main" val="37287830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a:xfrm>
            <a:off x="1195336" y="406724"/>
            <a:ext cx="13133814" cy="507676"/>
          </a:xfrm>
        </p:spPr>
        <p:txBody>
          <a:bodyPr/>
          <a:lstStyle/>
          <a:p>
            <a:r>
              <a:rPr lang="pt-BR" dirty="0" smtClean="0">
                <a:sym typeface="Wingdings" panose="05000000000000000000" pitchFamily="2" charset="2"/>
              </a:rPr>
              <a:t>_</a:t>
            </a:r>
            <a:r>
              <a:rPr lang="pt-BR" dirty="0" smtClean="0"/>
              <a:t>Portaria CAT 42 - SP</a:t>
            </a:r>
          </a:p>
        </p:txBody>
      </p:sp>
      <p:sp>
        <p:nvSpPr>
          <p:cNvPr id="3" name="Retângulo 2"/>
          <p:cNvSpPr/>
          <p:nvPr/>
        </p:nvSpPr>
        <p:spPr>
          <a:xfrm>
            <a:off x="655320" y="914400"/>
            <a:ext cx="15057119" cy="8956041"/>
          </a:xfrm>
          <a:prstGeom prst="rect">
            <a:avLst/>
          </a:prstGeom>
        </p:spPr>
        <p:txBody>
          <a:bodyPr wrap="square">
            <a:spAutoFit/>
          </a:bodyPr>
          <a:lstStyle/>
          <a:p>
            <a:pPr algn="just"/>
            <a:r>
              <a:rPr lang="pt-BR" sz="2400" dirty="0" smtClean="0">
                <a:solidFill>
                  <a:schemeClr val="bg2"/>
                </a:solidFill>
                <a:latin typeface="Calibri" panose="020F0502020204030204" pitchFamily="34" charset="0"/>
                <a:cs typeface="Calibri" panose="020F0502020204030204" pitchFamily="34" charset="0"/>
              </a:rPr>
              <a:t>	Com </a:t>
            </a:r>
            <a:r>
              <a:rPr lang="pt-BR" sz="2400" dirty="0">
                <a:solidFill>
                  <a:schemeClr val="bg2"/>
                </a:solidFill>
                <a:latin typeface="Calibri" panose="020F0502020204030204" pitchFamily="34" charset="0"/>
                <a:cs typeface="Calibri" panose="020F0502020204030204" pitchFamily="34" charset="0"/>
              </a:rPr>
              <a:t>a entrada em vigor da Portaria CAT 42/2018, que estabelece, a </a:t>
            </a:r>
            <a:r>
              <a:rPr lang="pt-BR" sz="2400" b="1" dirty="0">
                <a:solidFill>
                  <a:schemeClr val="bg2"/>
                </a:solidFill>
                <a:latin typeface="Calibri" panose="020F0502020204030204" pitchFamily="34" charset="0"/>
                <a:cs typeface="Calibri" panose="020F0502020204030204" pitchFamily="34" charset="0"/>
              </a:rPr>
              <a:t>partir de 1º de Maio/2018</a:t>
            </a:r>
            <a:r>
              <a:rPr lang="pt-BR" sz="2400" dirty="0">
                <a:solidFill>
                  <a:schemeClr val="bg2"/>
                </a:solidFill>
                <a:latin typeface="Calibri" panose="020F0502020204030204" pitchFamily="34" charset="0"/>
                <a:cs typeface="Calibri" panose="020F0502020204030204" pitchFamily="34" charset="0"/>
              </a:rPr>
              <a:t>, nova disciplina para o ressarcimento e o complemento de imposto retido por sujeição passiva por substituição ou de pagamento antecipado, todo novo ressarcimento*, inclusive o realizado na modalidade Compensação Escritural ou ainda, e para que seja determinado o seu exato valor, também o ressarcimento decorrente de eventual ação judicial, </a:t>
            </a:r>
            <a:r>
              <a:rPr lang="pt-BR" sz="2400" b="1" dirty="0">
                <a:solidFill>
                  <a:schemeClr val="bg2"/>
                </a:solidFill>
                <a:latin typeface="Calibri" panose="020F0502020204030204" pitchFamily="34" charset="0"/>
                <a:cs typeface="Calibri" panose="020F0502020204030204" pitchFamily="34" charset="0"/>
              </a:rPr>
              <a:t>deverá ser apurado de acordo com a nova sistemática</a:t>
            </a:r>
            <a:r>
              <a:rPr lang="pt-BR" sz="2400" dirty="0">
                <a:solidFill>
                  <a:schemeClr val="bg2"/>
                </a:solidFill>
                <a:latin typeface="Calibri" panose="020F0502020204030204" pitchFamily="34" charset="0"/>
                <a:cs typeface="Calibri" panose="020F0502020204030204" pitchFamily="34" charset="0"/>
              </a:rPr>
              <a:t>, e passa a </a:t>
            </a:r>
            <a:r>
              <a:rPr lang="pt-BR" sz="2400" b="1" dirty="0">
                <a:solidFill>
                  <a:schemeClr val="bg2"/>
                </a:solidFill>
                <a:latin typeface="Calibri" panose="020F0502020204030204" pitchFamily="34" charset="0"/>
                <a:cs typeface="Calibri" panose="020F0502020204030204" pitchFamily="34" charset="0"/>
              </a:rPr>
              <a:t>depender de código eletrônico gerado pelo Sistema </a:t>
            </a:r>
            <a:r>
              <a:rPr lang="pt-BR" sz="2400" dirty="0">
                <a:solidFill>
                  <a:schemeClr val="bg2"/>
                </a:solidFill>
                <a:latin typeface="Calibri" panose="020F0502020204030204" pitchFamily="34" charset="0"/>
                <a:cs typeface="Calibri" panose="020F0502020204030204" pitchFamily="34" charset="0"/>
              </a:rPr>
              <a:t>(visto eletrônico), que </a:t>
            </a:r>
            <a:r>
              <a:rPr lang="pt-BR" sz="2400" b="1" dirty="0">
                <a:solidFill>
                  <a:schemeClr val="bg2"/>
                </a:solidFill>
                <a:latin typeface="Calibri" panose="020F0502020204030204" pitchFamily="34" charset="0"/>
                <a:cs typeface="Calibri" panose="020F0502020204030204" pitchFamily="34" charset="0"/>
              </a:rPr>
              <a:t>comprove que o arquivo de dados</a:t>
            </a:r>
            <a:r>
              <a:rPr lang="pt-BR" sz="2400" dirty="0">
                <a:solidFill>
                  <a:schemeClr val="bg2"/>
                </a:solidFill>
                <a:latin typeface="Calibri" panose="020F0502020204030204" pitchFamily="34" charset="0"/>
                <a:cs typeface="Calibri" panose="020F0502020204030204" pitchFamily="34" charset="0"/>
              </a:rPr>
              <a:t>, exigido pela portaria, foi </a:t>
            </a:r>
            <a:r>
              <a:rPr lang="pt-BR" sz="2400" b="1" dirty="0">
                <a:solidFill>
                  <a:schemeClr val="bg2"/>
                </a:solidFill>
                <a:latin typeface="Calibri" panose="020F0502020204030204" pitchFamily="34" charset="0"/>
                <a:cs typeface="Calibri" panose="020F0502020204030204" pitchFamily="34" charset="0"/>
              </a:rPr>
              <a:t>transmitido</a:t>
            </a:r>
            <a:r>
              <a:rPr lang="pt-BR" sz="2400" dirty="0">
                <a:solidFill>
                  <a:schemeClr val="bg2"/>
                </a:solidFill>
                <a:latin typeface="Calibri" panose="020F0502020204030204" pitchFamily="34" charset="0"/>
                <a:cs typeface="Calibri" panose="020F0502020204030204" pitchFamily="34" charset="0"/>
              </a:rPr>
              <a:t>, </a:t>
            </a:r>
            <a:r>
              <a:rPr lang="pt-BR" sz="2400" b="1" dirty="0">
                <a:solidFill>
                  <a:schemeClr val="bg2"/>
                </a:solidFill>
                <a:latin typeface="Calibri" panose="020F0502020204030204" pitchFamily="34" charset="0"/>
                <a:cs typeface="Calibri" panose="020F0502020204030204" pitchFamily="34" charset="0"/>
              </a:rPr>
              <a:t>validado</a:t>
            </a:r>
            <a:r>
              <a:rPr lang="pt-BR" sz="2400" dirty="0">
                <a:solidFill>
                  <a:schemeClr val="bg2"/>
                </a:solidFill>
                <a:latin typeface="Calibri" panose="020F0502020204030204" pitchFamily="34" charset="0"/>
                <a:cs typeface="Calibri" panose="020F0502020204030204" pitchFamily="34" charset="0"/>
              </a:rPr>
              <a:t> e </a:t>
            </a:r>
            <a:r>
              <a:rPr lang="pt-BR" sz="2400" b="1" dirty="0" smtClean="0">
                <a:solidFill>
                  <a:schemeClr val="bg2"/>
                </a:solidFill>
                <a:latin typeface="Calibri" panose="020F0502020204030204" pitchFamily="34" charset="0"/>
                <a:cs typeface="Calibri" panose="020F0502020204030204" pitchFamily="34" charset="0"/>
              </a:rPr>
              <a:t>acolhido</a:t>
            </a:r>
            <a:r>
              <a:rPr lang="pt-BR" sz="2400" dirty="0" smtClean="0">
                <a:solidFill>
                  <a:schemeClr val="bg2"/>
                </a:solidFill>
                <a:latin typeface="Calibri" panose="020F0502020204030204" pitchFamily="34" charset="0"/>
                <a:cs typeface="Calibri" panose="020F0502020204030204" pitchFamily="34" charset="0"/>
              </a:rPr>
              <a:t>, </a:t>
            </a:r>
            <a:r>
              <a:rPr lang="pt-BR" sz="2400" dirty="0">
                <a:solidFill>
                  <a:schemeClr val="bg2"/>
                </a:solidFill>
                <a:latin typeface="Calibri" panose="020F0502020204030204" pitchFamily="34" charset="0"/>
                <a:cs typeface="Calibri" panose="020F0502020204030204" pitchFamily="34" charset="0"/>
              </a:rPr>
              <a:t> </a:t>
            </a:r>
            <a:r>
              <a:rPr lang="pt-BR" sz="2400" b="1" dirty="0">
                <a:solidFill>
                  <a:schemeClr val="bg2"/>
                </a:solidFill>
                <a:latin typeface="Calibri" panose="020F0502020204030204" pitchFamily="34" charset="0"/>
                <a:cs typeface="Calibri" panose="020F0502020204030204" pitchFamily="34" charset="0"/>
              </a:rPr>
              <a:t>para poder ser lançado a crédito em GIA</a:t>
            </a:r>
            <a:r>
              <a:rPr lang="pt-BR" sz="2400" dirty="0">
                <a:solidFill>
                  <a:schemeClr val="bg2"/>
                </a:solidFill>
                <a:latin typeface="Calibri" panose="020F0502020204030204" pitchFamily="34" charset="0"/>
                <a:cs typeface="Calibri" panose="020F0502020204030204" pitchFamily="34" charset="0"/>
              </a:rPr>
              <a:t>, tanto pelo contribuinte substituído como pelo substituto que dele recebe o crédito em transferência**. O contribuinte terá à sua disposição um </a:t>
            </a:r>
            <a:r>
              <a:rPr lang="pt-BR" sz="2400" b="1" dirty="0">
                <a:solidFill>
                  <a:schemeClr val="bg2"/>
                </a:solidFill>
                <a:latin typeface="Calibri" panose="020F0502020204030204" pitchFamily="34" charset="0"/>
                <a:cs typeface="Calibri" panose="020F0502020204030204" pitchFamily="34" charset="0"/>
              </a:rPr>
              <a:t>aplicativo </a:t>
            </a:r>
            <a:r>
              <a:rPr lang="pt-BR" sz="2400" b="1" dirty="0" err="1">
                <a:solidFill>
                  <a:schemeClr val="bg2"/>
                </a:solidFill>
                <a:latin typeface="Calibri" panose="020F0502020204030204" pitchFamily="34" charset="0"/>
                <a:cs typeface="Calibri" panose="020F0502020204030204" pitchFamily="34" charset="0"/>
              </a:rPr>
              <a:t>pré</a:t>
            </a:r>
            <a:r>
              <a:rPr lang="pt-BR" sz="2400" b="1" dirty="0">
                <a:solidFill>
                  <a:schemeClr val="bg2"/>
                </a:solidFill>
                <a:latin typeface="Calibri" panose="020F0502020204030204" pitchFamily="34" charset="0"/>
                <a:cs typeface="Calibri" panose="020F0502020204030204" pitchFamily="34" charset="0"/>
              </a:rPr>
              <a:t>-validador do arquivo </a:t>
            </a:r>
            <a:r>
              <a:rPr lang="pt-BR" sz="2400" dirty="0">
                <a:solidFill>
                  <a:schemeClr val="bg2"/>
                </a:solidFill>
                <a:latin typeface="Calibri" panose="020F0502020204030204" pitchFamily="34" charset="0"/>
                <a:cs typeface="Calibri" panose="020F0502020204030204" pitchFamily="34" charset="0"/>
              </a:rPr>
              <a:t>de dados </a:t>
            </a:r>
            <a:r>
              <a:rPr lang="pt-BR" sz="2400" dirty="0" smtClean="0">
                <a:solidFill>
                  <a:schemeClr val="bg2"/>
                </a:solidFill>
                <a:latin typeface="Calibri" panose="020F0502020204030204" pitchFamily="34" charset="0"/>
                <a:cs typeface="Calibri" panose="020F0502020204030204" pitchFamily="34" charset="0"/>
              </a:rPr>
              <a:t>, </a:t>
            </a:r>
            <a:r>
              <a:rPr lang="pt-BR" sz="2400" dirty="0">
                <a:solidFill>
                  <a:schemeClr val="bg2"/>
                </a:solidFill>
                <a:latin typeface="Calibri" panose="020F0502020204030204" pitchFamily="34" charset="0"/>
                <a:cs typeface="Calibri" panose="020F0502020204030204" pitchFamily="34" charset="0"/>
              </a:rPr>
              <a:t>Gerado e </a:t>
            </a:r>
            <a:r>
              <a:rPr lang="pt-BR" sz="2400" dirty="0" err="1">
                <a:solidFill>
                  <a:schemeClr val="bg2"/>
                </a:solidFill>
                <a:latin typeface="Calibri" panose="020F0502020204030204" pitchFamily="34" charset="0"/>
                <a:cs typeface="Calibri" panose="020F0502020204030204" pitchFamily="34" charset="0"/>
              </a:rPr>
              <a:t>pré</a:t>
            </a:r>
            <a:r>
              <a:rPr lang="pt-BR" sz="2400" dirty="0">
                <a:solidFill>
                  <a:schemeClr val="bg2"/>
                </a:solidFill>
                <a:latin typeface="Calibri" panose="020F0502020204030204" pitchFamily="34" charset="0"/>
                <a:cs typeface="Calibri" panose="020F0502020204030204" pitchFamily="34" charset="0"/>
              </a:rPr>
              <a:t>-validado, o arquivo será </a:t>
            </a:r>
            <a:r>
              <a:rPr lang="pt-BR" sz="2400" b="1" dirty="0">
                <a:solidFill>
                  <a:schemeClr val="bg2"/>
                </a:solidFill>
                <a:latin typeface="Calibri" panose="020F0502020204030204" pitchFamily="34" charset="0"/>
                <a:cs typeface="Calibri" panose="020F0502020204030204" pitchFamily="34" charset="0"/>
              </a:rPr>
              <a:t>transmitido pelo aplicativo </a:t>
            </a:r>
            <a:r>
              <a:rPr lang="pt-BR" sz="2400" b="1" dirty="0" smtClean="0">
                <a:solidFill>
                  <a:schemeClr val="bg2"/>
                </a:solidFill>
                <a:latin typeface="Calibri" panose="020F0502020204030204" pitchFamily="34" charset="0"/>
                <a:cs typeface="Calibri" panose="020F0502020204030204" pitchFamily="34" charset="0"/>
              </a:rPr>
              <a:t>TED</a:t>
            </a:r>
            <a:r>
              <a:rPr lang="pt-BR" sz="2400" dirty="0" smtClean="0">
                <a:solidFill>
                  <a:schemeClr val="bg2"/>
                </a:solidFill>
                <a:latin typeface="Calibri" panose="020F0502020204030204" pitchFamily="34" charset="0"/>
                <a:cs typeface="Calibri" panose="020F0502020204030204" pitchFamily="34" charset="0"/>
              </a:rPr>
              <a:t>, </a:t>
            </a:r>
            <a:r>
              <a:rPr lang="pt-BR" sz="2400" b="1" dirty="0">
                <a:solidFill>
                  <a:schemeClr val="bg2"/>
                </a:solidFill>
                <a:latin typeface="Calibri" panose="020F0502020204030204" pitchFamily="34" charset="0"/>
                <a:cs typeface="Calibri" panose="020F0502020204030204" pitchFamily="34" charset="0"/>
              </a:rPr>
              <a:t>a</a:t>
            </a:r>
            <a:r>
              <a:rPr lang="pt-BR" sz="2400" b="1" dirty="0" smtClean="0">
                <a:solidFill>
                  <a:schemeClr val="bg2"/>
                </a:solidFill>
                <a:latin typeface="Calibri" panose="020F0502020204030204" pitchFamily="34" charset="0"/>
                <a:cs typeface="Calibri" panose="020F0502020204030204" pitchFamily="34" charset="0"/>
              </a:rPr>
              <a:t> </a:t>
            </a:r>
            <a:r>
              <a:rPr lang="pt-BR" sz="2400" b="1" dirty="0">
                <a:solidFill>
                  <a:schemeClr val="bg2"/>
                </a:solidFill>
                <a:latin typeface="Calibri" panose="020F0502020204030204" pitchFamily="34" charset="0"/>
                <a:cs typeface="Calibri" panose="020F0502020204030204" pitchFamily="34" charset="0"/>
              </a:rPr>
              <a:t>resposta do sistema virá pelo sistema DEC (Domicílio Eletrônico do Contribuinte</a:t>
            </a:r>
            <a:r>
              <a:rPr lang="pt-BR" sz="2400" b="1" dirty="0" smtClean="0">
                <a:solidFill>
                  <a:schemeClr val="bg2"/>
                </a:solidFill>
                <a:latin typeface="Calibri" panose="020F0502020204030204" pitchFamily="34" charset="0"/>
                <a:cs typeface="Calibri" panose="020F0502020204030204" pitchFamily="34" charset="0"/>
              </a:rPr>
              <a:t>).</a:t>
            </a:r>
            <a:endParaRPr lang="pt-BR" sz="2400" b="1" dirty="0">
              <a:solidFill>
                <a:schemeClr val="bg2"/>
              </a:solidFill>
              <a:latin typeface="Calibri" panose="020F0502020204030204" pitchFamily="34" charset="0"/>
              <a:cs typeface="Calibri" panose="020F0502020204030204" pitchFamily="34" charset="0"/>
            </a:endParaRPr>
          </a:p>
          <a:p>
            <a:pPr algn="just"/>
            <a:endParaRPr lang="pt-BR" sz="2400" dirty="0">
              <a:solidFill>
                <a:schemeClr val="bg2"/>
              </a:solidFill>
              <a:latin typeface="Calibri" panose="020F0502020204030204" pitchFamily="34" charset="0"/>
              <a:cs typeface="Calibri" panose="020F0502020204030204" pitchFamily="34" charset="0"/>
            </a:endParaRPr>
          </a:p>
          <a:p>
            <a:pPr algn="just"/>
            <a:r>
              <a:rPr lang="pt-BR" sz="2400" b="1" dirty="0" smtClean="0">
                <a:solidFill>
                  <a:schemeClr val="bg2"/>
                </a:solidFill>
                <a:latin typeface="Calibri" panose="020F0502020204030204" pitchFamily="34" charset="0"/>
                <a:cs typeface="Calibri" panose="020F0502020204030204" pitchFamily="34" charset="0"/>
              </a:rPr>
              <a:t>Observações:</a:t>
            </a:r>
            <a:endParaRPr lang="pt-BR" sz="2400" b="1" dirty="0">
              <a:solidFill>
                <a:schemeClr val="bg2"/>
              </a:solidFill>
              <a:latin typeface="Calibri" panose="020F0502020204030204" pitchFamily="34" charset="0"/>
              <a:cs typeface="Calibri" panose="020F0502020204030204" pitchFamily="34" charset="0"/>
            </a:endParaRPr>
          </a:p>
          <a:p>
            <a:pPr algn="just"/>
            <a:r>
              <a:rPr lang="pt-BR" sz="2400" dirty="0">
                <a:solidFill>
                  <a:schemeClr val="bg2"/>
                </a:solidFill>
                <a:latin typeface="Calibri" panose="020F0502020204030204" pitchFamily="34" charset="0"/>
                <a:cs typeface="Calibri" panose="020F0502020204030204" pitchFamily="34" charset="0"/>
              </a:rPr>
              <a:t> * A expressão "novo ressarcimento" tem o sentido de todo ressarcimento ainda não lançado a crédito na escrita fiscal ou requerido administrativamente na data de publicação da nova portaria, inclusive o valor complementar a ressarcimento já creditado ou requerido no passado. Além disso, no </a:t>
            </a:r>
            <a:r>
              <a:rPr lang="pt-BR" sz="2400" b="1" dirty="0">
                <a:solidFill>
                  <a:schemeClr val="bg2"/>
                </a:solidFill>
                <a:latin typeface="Calibri" panose="020F0502020204030204" pitchFamily="34" charset="0"/>
                <a:cs typeface="Calibri" panose="020F0502020204030204" pitchFamily="34" charset="0"/>
              </a:rPr>
              <a:t>período de transição a transcorrer entre 01/05/2018 e 31/12/2018</a:t>
            </a:r>
            <a:r>
              <a:rPr lang="pt-BR" sz="2400" dirty="0">
                <a:solidFill>
                  <a:schemeClr val="bg2"/>
                </a:solidFill>
                <a:latin typeface="Calibri" panose="020F0502020204030204" pitchFamily="34" charset="0"/>
                <a:cs typeface="Calibri" panose="020F0502020204030204" pitchFamily="34" charset="0"/>
              </a:rPr>
              <a:t>, poderá ainda o contribuinte valer-se, alternativamente, </a:t>
            </a:r>
            <a:r>
              <a:rPr lang="pt-BR" sz="2400" b="1" dirty="0">
                <a:solidFill>
                  <a:schemeClr val="bg2"/>
                </a:solidFill>
                <a:latin typeface="Calibri" panose="020F0502020204030204" pitchFamily="34" charset="0"/>
                <a:cs typeface="Calibri" panose="020F0502020204030204" pitchFamily="34" charset="0"/>
              </a:rPr>
              <a:t>da sistemática de apuração prevista na Portaria CAT 158/2015 </a:t>
            </a:r>
            <a:r>
              <a:rPr lang="pt-BR" sz="2400" dirty="0">
                <a:solidFill>
                  <a:schemeClr val="bg2"/>
                </a:solidFill>
                <a:latin typeface="Calibri" panose="020F0502020204030204" pitchFamily="34" charset="0"/>
                <a:cs typeface="Calibri" panose="020F0502020204030204" pitchFamily="34" charset="0"/>
              </a:rPr>
              <a:t>para efeito de ressarcimento referente a fatos ensejadores ocorridos nesses próprios períodos correntes de apuração (ressarcimento ensejado no mesmo período de referência da GIA entregue). Assim, por exemplo, o ressarcimento ensejado em maio/2018 poderá ser creditado na GIA dessa mesma referência, maio/2018, conforme apurado na EFD do mesmo período, segundo a sistemática da Portaria CAT 158/2015, o mesmo se aplicando aos meses subsequentes, até a referência </a:t>
            </a:r>
            <a:r>
              <a:rPr lang="pt-BR" sz="2400" dirty="0" smtClean="0">
                <a:solidFill>
                  <a:schemeClr val="bg2"/>
                </a:solidFill>
                <a:latin typeface="Calibri" panose="020F0502020204030204" pitchFamily="34" charset="0"/>
                <a:cs typeface="Calibri" panose="020F0502020204030204" pitchFamily="34" charset="0"/>
              </a:rPr>
              <a:t>dezembro/2018.</a:t>
            </a:r>
            <a:endParaRPr lang="pt-BR" sz="2400" dirty="0">
              <a:solidFill>
                <a:schemeClr val="bg2"/>
              </a:solidFill>
              <a:latin typeface="Calibri" panose="020F0502020204030204" pitchFamily="34" charset="0"/>
              <a:cs typeface="Calibri" panose="020F0502020204030204" pitchFamily="34" charset="0"/>
            </a:endParaRPr>
          </a:p>
          <a:p>
            <a:pPr marL="342900" indent="-342900">
              <a:lnSpc>
                <a:spcPct val="100000"/>
              </a:lnSpc>
              <a:buFont typeface="Wingdings" panose="05000000000000000000" pitchFamily="2" charset="2"/>
              <a:buChar char="ü"/>
            </a:pPr>
            <a:endParaRPr lang="pt-BR" sz="2400" dirty="0">
              <a:solidFill>
                <a:schemeClr val="bg2">
                  <a:lumMod val="50000"/>
                </a:schemeClr>
              </a:solidFill>
              <a:latin typeface="Calibri" panose="020F0502020204030204" pitchFamily="34" charset="0"/>
              <a:cs typeface="Times New Roman" panose="02020603050405020304" pitchFamily="18" charset="0"/>
            </a:endParaRPr>
          </a:p>
          <a:p>
            <a:endParaRPr lang="pt-BR" dirty="0">
              <a:solidFill>
                <a:srgbClr val="403C38"/>
              </a:solidFill>
              <a:latin typeface="Calibri" panose="020F0502020204030204" pitchFamily="34" charset="0"/>
              <a:cs typeface="Times New Roman" panose="02020603050405020304" pitchFamily="18" charset="0"/>
            </a:endParaRPr>
          </a:p>
          <a:p>
            <a:pPr lvl="1"/>
            <a:endParaRPr lang="pt-BR" dirty="0">
              <a:solidFill>
                <a:schemeClr val="bg2">
                  <a:lumMod val="50000"/>
                </a:schemeClr>
              </a:solidFill>
            </a:endParaRPr>
          </a:p>
        </p:txBody>
      </p:sp>
    </p:spTree>
    <p:extLst>
      <p:ext uri="{BB962C8B-B14F-4D97-AF65-F5344CB8AC3E}">
        <p14:creationId xmlns:p14="http://schemas.microsoft.com/office/powerpoint/2010/main" val="29461833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1267F49-8599-8242-B3DE-EAA77A64F579}"/>
              </a:ext>
            </a:extLst>
          </p:cNvPr>
          <p:cNvSpPr>
            <a:spLocks noGrp="1"/>
          </p:cNvSpPr>
          <p:nvPr>
            <p:ph type="body" sz="quarter" idx="10"/>
          </p:nvPr>
        </p:nvSpPr>
        <p:spPr>
          <a:xfrm>
            <a:off x="624839" y="2208225"/>
            <a:ext cx="6559974" cy="2117812"/>
          </a:xfrm>
        </p:spPr>
        <p:txBody>
          <a:bodyPr/>
          <a:lstStyle/>
          <a:p>
            <a:r>
              <a:rPr lang="pt-BR" dirty="0" smtClean="0"/>
              <a:t>LOGIX Movimentos Fiscais</a:t>
            </a:r>
            <a:endParaRPr lang="pt-BR" dirty="0"/>
          </a:p>
        </p:txBody>
      </p:sp>
      <p:sp>
        <p:nvSpPr>
          <p:cNvPr id="3" name="Text Placeholder 2">
            <a:extLst>
              <a:ext uri="{FF2B5EF4-FFF2-40B4-BE49-F238E27FC236}">
                <a16:creationId xmlns="" xmlns:a16="http://schemas.microsoft.com/office/drawing/2014/main" id="{511A3C1C-A860-514A-88B6-FFD195DC60DD}"/>
              </a:ext>
            </a:extLst>
          </p:cNvPr>
          <p:cNvSpPr>
            <a:spLocks noGrp="1"/>
          </p:cNvSpPr>
          <p:nvPr>
            <p:ph type="body" sz="quarter" idx="13"/>
          </p:nvPr>
        </p:nvSpPr>
        <p:spPr>
          <a:xfrm>
            <a:off x="624839" y="561543"/>
            <a:ext cx="6146929" cy="1173209"/>
          </a:xfrm>
        </p:spPr>
        <p:txBody>
          <a:bodyPr/>
          <a:lstStyle/>
          <a:p>
            <a:r>
              <a:rPr lang="pt-BR" dirty="0" smtClean="0"/>
              <a:t>03</a:t>
            </a:r>
            <a:endParaRPr lang="pt-BR" dirty="0"/>
          </a:p>
        </p:txBody>
      </p:sp>
    </p:spTree>
    <p:extLst>
      <p:ext uri="{BB962C8B-B14F-4D97-AF65-F5344CB8AC3E}">
        <p14:creationId xmlns:p14="http://schemas.microsoft.com/office/powerpoint/2010/main" val="74347167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a:xfrm>
            <a:off x="1195336" y="406724"/>
            <a:ext cx="13133814" cy="507676"/>
          </a:xfrm>
        </p:spPr>
        <p:txBody>
          <a:bodyPr/>
          <a:lstStyle/>
          <a:p>
            <a:r>
              <a:rPr lang="pt-BR" dirty="0" smtClean="0">
                <a:sym typeface="Wingdings" panose="05000000000000000000" pitchFamily="2" charset="2"/>
              </a:rPr>
              <a:t>_LOGIX - Movimentos Fiscais</a:t>
            </a:r>
            <a:endParaRPr lang="pt-BR" dirty="0" smtClean="0"/>
          </a:p>
        </p:txBody>
      </p:sp>
      <p:sp>
        <p:nvSpPr>
          <p:cNvPr id="3" name="Retângulo 2"/>
          <p:cNvSpPr/>
          <p:nvPr/>
        </p:nvSpPr>
        <p:spPr>
          <a:xfrm>
            <a:off x="633182" y="1402282"/>
            <a:ext cx="15057119" cy="7355860"/>
          </a:xfrm>
          <a:prstGeom prst="rect">
            <a:avLst/>
          </a:prstGeom>
        </p:spPr>
        <p:txBody>
          <a:bodyPr wrap="square">
            <a:spAutoFit/>
          </a:bodyPr>
          <a:lstStyle/>
          <a:p>
            <a:pPr algn="just"/>
            <a:r>
              <a:rPr lang="pt-BR" sz="3200" dirty="0" smtClean="0">
                <a:solidFill>
                  <a:schemeClr val="accent5">
                    <a:lumMod val="75000"/>
                  </a:schemeClr>
                </a:solidFill>
              </a:rPr>
              <a:t>Documentos fiscais considerados para apuração.</a:t>
            </a:r>
          </a:p>
          <a:p>
            <a:pPr algn="just"/>
            <a:endParaRPr lang="pt-BR" sz="3200" dirty="0" smtClean="0">
              <a:solidFill>
                <a:schemeClr val="accent5">
                  <a:lumMod val="75000"/>
                </a:schemeClr>
              </a:solidFill>
            </a:endParaRPr>
          </a:p>
          <a:p>
            <a:pPr algn="just"/>
            <a:endParaRPr lang="pt-BR" sz="2400" dirty="0">
              <a:solidFill>
                <a:schemeClr val="accent5">
                  <a:lumMod val="75000"/>
                </a:schemeClr>
              </a:solidFill>
            </a:endParaRPr>
          </a:p>
          <a:p>
            <a:pPr algn="just"/>
            <a:r>
              <a:rPr lang="pt-BR" sz="2400" dirty="0" smtClean="0">
                <a:solidFill>
                  <a:schemeClr val="bg2"/>
                </a:solidFill>
                <a:latin typeface="Calibri" panose="020F0502020204030204" pitchFamily="34" charset="0"/>
                <a:cs typeface="Calibri" panose="020F0502020204030204" pitchFamily="34" charset="0"/>
              </a:rPr>
              <a:t>	Para </a:t>
            </a:r>
            <a:r>
              <a:rPr lang="pt-BR" sz="2400" dirty="0">
                <a:solidFill>
                  <a:schemeClr val="bg2"/>
                </a:solidFill>
                <a:latin typeface="Calibri" panose="020F0502020204030204" pitchFamily="34" charset="0"/>
                <a:cs typeface="Calibri" panose="020F0502020204030204" pitchFamily="34" charset="0"/>
              </a:rPr>
              <a:t>apuração serão consideradas todas as notas fiscais de </a:t>
            </a:r>
            <a:r>
              <a:rPr lang="pt-BR" sz="2400" b="1" dirty="0" smtClean="0">
                <a:solidFill>
                  <a:schemeClr val="bg2"/>
                </a:solidFill>
                <a:latin typeface="Calibri" panose="020F0502020204030204" pitchFamily="34" charset="0"/>
                <a:cs typeface="Calibri" panose="020F0502020204030204" pitchFamily="34" charset="0"/>
              </a:rPr>
              <a:t>entrada com base de </a:t>
            </a:r>
            <a:r>
              <a:rPr lang="pt-BR" sz="2400" b="1" dirty="0" smtClean="0">
                <a:solidFill>
                  <a:schemeClr val="bg2"/>
                </a:solidFill>
                <a:latin typeface="Calibri" panose="020F0502020204030204" pitchFamily="34" charset="0"/>
                <a:cs typeface="Calibri" panose="020F0502020204030204" pitchFamily="34" charset="0"/>
              </a:rPr>
              <a:t>cálculo </a:t>
            </a:r>
            <a:r>
              <a:rPr lang="pt-BR" sz="2400" b="1" dirty="0" smtClean="0">
                <a:solidFill>
                  <a:schemeClr val="bg2"/>
                </a:solidFill>
                <a:latin typeface="Calibri" panose="020F0502020204030204" pitchFamily="34" charset="0"/>
                <a:cs typeface="Calibri" panose="020F0502020204030204" pitchFamily="34" charset="0"/>
              </a:rPr>
              <a:t>de ICMS-ST ou ICMS_ST_DEV, e todas as notas saída com ou sem ICMS-ST e devoluções</a:t>
            </a:r>
            <a:r>
              <a:rPr lang="pt-BR" sz="2400" dirty="0">
                <a:solidFill>
                  <a:schemeClr val="bg2"/>
                </a:solidFill>
                <a:latin typeface="Calibri" panose="020F0502020204030204" pitchFamily="34" charset="0"/>
                <a:cs typeface="Calibri" panose="020F0502020204030204" pitchFamily="34" charset="0"/>
              </a:rPr>
              <a:t> </a:t>
            </a:r>
            <a:r>
              <a:rPr lang="pt-BR" sz="2400" dirty="0" smtClean="0">
                <a:solidFill>
                  <a:schemeClr val="bg2"/>
                </a:solidFill>
                <a:latin typeface="Calibri" panose="020F0502020204030204" pitchFamily="34" charset="0"/>
                <a:cs typeface="Calibri" panose="020F0502020204030204" pitchFamily="34" charset="0"/>
              </a:rPr>
              <a:t>referente </a:t>
            </a:r>
            <a:r>
              <a:rPr lang="pt-BR" sz="2400" b="1" dirty="0">
                <a:solidFill>
                  <a:schemeClr val="bg2"/>
                </a:solidFill>
                <a:latin typeface="Calibri" panose="020F0502020204030204" pitchFamily="34" charset="0"/>
                <a:cs typeface="Calibri" panose="020F0502020204030204" pitchFamily="34" charset="0"/>
              </a:rPr>
              <a:t>ao item ou grupo fiscal item </a:t>
            </a:r>
            <a:r>
              <a:rPr lang="pt-BR" sz="2400" dirty="0">
                <a:solidFill>
                  <a:schemeClr val="bg2"/>
                </a:solidFill>
                <a:latin typeface="Calibri" panose="020F0502020204030204" pitchFamily="34" charset="0"/>
                <a:cs typeface="Calibri" panose="020F0502020204030204" pitchFamily="34" charset="0"/>
              </a:rPr>
              <a:t>que foi informado na tela de apuração e que possua </a:t>
            </a:r>
            <a:r>
              <a:rPr lang="pt-BR" sz="2400" b="1" dirty="0">
                <a:solidFill>
                  <a:schemeClr val="bg2"/>
                </a:solidFill>
                <a:latin typeface="Calibri" panose="020F0502020204030204" pitchFamily="34" charset="0"/>
                <a:cs typeface="Calibri" panose="020F0502020204030204" pitchFamily="34" charset="0"/>
              </a:rPr>
              <a:t>saldo inicial</a:t>
            </a:r>
            <a:r>
              <a:rPr lang="pt-BR" sz="2400" dirty="0">
                <a:solidFill>
                  <a:schemeClr val="bg2"/>
                </a:solidFill>
                <a:latin typeface="Calibri" panose="020F0502020204030204" pitchFamily="34" charset="0"/>
                <a:cs typeface="Calibri" panose="020F0502020204030204" pitchFamily="34" charset="0"/>
              </a:rPr>
              <a:t> cadastrado no </a:t>
            </a:r>
            <a:r>
              <a:rPr lang="pt-BR" sz="2400" b="1" dirty="0" smtClean="0">
                <a:solidFill>
                  <a:schemeClr val="bg2"/>
                </a:solidFill>
                <a:latin typeface="Calibri" panose="020F0502020204030204" pitchFamily="34" charset="0"/>
                <a:cs typeface="Calibri" panose="020F0502020204030204" pitchFamily="34" charset="0"/>
              </a:rPr>
              <a:t>OBF11610. </a:t>
            </a:r>
          </a:p>
          <a:p>
            <a:pPr algn="just"/>
            <a:endParaRPr lang="pt-BR" sz="2400" b="1" dirty="0">
              <a:solidFill>
                <a:schemeClr val="bg2"/>
              </a:solidFill>
              <a:latin typeface="Calibri" panose="020F0502020204030204" pitchFamily="34" charset="0"/>
              <a:cs typeface="Calibri" panose="020F0502020204030204" pitchFamily="34" charset="0"/>
            </a:endParaRPr>
          </a:p>
          <a:p>
            <a:pPr algn="just"/>
            <a:r>
              <a:rPr lang="pt-BR" sz="2400" b="1" dirty="0" smtClean="0">
                <a:solidFill>
                  <a:schemeClr val="bg2"/>
                </a:solidFill>
                <a:latin typeface="Calibri" panose="020F0502020204030204" pitchFamily="34" charset="0"/>
                <a:cs typeface="Calibri" panose="020F0502020204030204" pitchFamily="34" charset="0"/>
              </a:rPr>
              <a:t>	</a:t>
            </a:r>
            <a:r>
              <a:rPr lang="pt-BR" sz="2400" dirty="0" smtClean="0">
                <a:solidFill>
                  <a:schemeClr val="bg2"/>
                </a:solidFill>
                <a:latin typeface="Calibri" panose="020F0502020204030204" pitchFamily="34" charset="0"/>
                <a:cs typeface="Calibri" panose="020F0502020204030204" pitchFamily="34" charset="0"/>
              </a:rPr>
              <a:t>A forma de apuração utilizada é definida por enquadramento fiscal para as saídas, onde serão consideradas todas as movimentações do mês referente ao item, e calculando o ICMS suportado e de confronto conforme o enquadramento </a:t>
            </a:r>
            <a:r>
              <a:rPr lang="pt-BR" sz="2400" dirty="0" smtClean="0">
                <a:solidFill>
                  <a:schemeClr val="bg2"/>
                </a:solidFill>
                <a:latin typeface="Calibri" panose="020F0502020204030204" pitchFamily="34" charset="0"/>
                <a:cs typeface="Calibri" panose="020F0502020204030204" pitchFamily="34" charset="0"/>
              </a:rPr>
              <a:t>legal. </a:t>
            </a:r>
            <a:r>
              <a:rPr lang="pt-BR" sz="2400" dirty="0">
                <a:solidFill>
                  <a:schemeClr val="bg2"/>
                </a:solidFill>
                <a:latin typeface="Calibri" panose="020F0502020204030204" pitchFamily="34" charset="0"/>
                <a:cs typeface="Calibri" panose="020F0502020204030204" pitchFamily="34" charset="0"/>
              </a:rPr>
              <a:t>P</a:t>
            </a:r>
            <a:r>
              <a:rPr lang="pt-BR" sz="2400" dirty="0" smtClean="0">
                <a:solidFill>
                  <a:schemeClr val="bg2"/>
                </a:solidFill>
                <a:latin typeface="Calibri" panose="020F0502020204030204" pitchFamily="34" charset="0"/>
                <a:cs typeface="Calibri" panose="020F0502020204030204" pitchFamily="34" charset="0"/>
              </a:rPr>
              <a:t>ara </a:t>
            </a:r>
            <a:r>
              <a:rPr lang="pt-BR" sz="2400" dirty="0" smtClean="0">
                <a:solidFill>
                  <a:schemeClr val="bg2"/>
                </a:solidFill>
                <a:latin typeface="Calibri" panose="020F0502020204030204" pitchFamily="34" charset="0"/>
                <a:cs typeface="Calibri" panose="020F0502020204030204" pitchFamily="34" charset="0"/>
              </a:rPr>
              <a:t>as notas que não entram no enquadramento 1,2,3, ou 4, serão enquadradas como 0, sendo consideradas apenas para a atualização dos saldo de estoque, e não consideradas para o </a:t>
            </a:r>
            <a:r>
              <a:rPr lang="pt-BR" sz="2400" dirty="0" smtClean="0">
                <a:solidFill>
                  <a:schemeClr val="bg2"/>
                </a:solidFill>
                <a:latin typeface="Calibri" panose="020F0502020204030204" pitchFamily="34" charset="0"/>
                <a:cs typeface="Calibri" panose="020F0502020204030204" pitchFamily="34" charset="0"/>
              </a:rPr>
              <a:t>cálculo </a:t>
            </a:r>
            <a:r>
              <a:rPr lang="pt-BR" sz="2400" dirty="0" smtClean="0">
                <a:solidFill>
                  <a:schemeClr val="bg2"/>
                </a:solidFill>
                <a:latin typeface="Calibri" panose="020F0502020204030204" pitchFamily="34" charset="0"/>
                <a:cs typeface="Calibri" panose="020F0502020204030204" pitchFamily="34" charset="0"/>
              </a:rPr>
              <a:t>do ICMS a ressarcir ou a complementar.</a:t>
            </a:r>
            <a:endParaRPr lang="pt-BR" sz="2400" b="1" dirty="0" smtClean="0">
              <a:solidFill>
                <a:schemeClr val="bg2"/>
              </a:solidFill>
              <a:latin typeface="Calibri" panose="020F0502020204030204" pitchFamily="34" charset="0"/>
              <a:cs typeface="Calibri" panose="020F0502020204030204" pitchFamily="34" charset="0"/>
            </a:endParaRPr>
          </a:p>
          <a:p>
            <a:pPr algn="just"/>
            <a:r>
              <a:rPr lang="pt-BR" sz="2400" b="1" dirty="0">
                <a:solidFill>
                  <a:schemeClr val="bg2"/>
                </a:solidFill>
                <a:latin typeface="Calibri" panose="020F0502020204030204" pitchFamily="34" charset="0"/>
                <a:cs typeface="Calibri" panose="020F0502020204030204" pitchFamily="34" charset="0"/>
              </a:rPr>
              <a:t> </a:t>
            </a:r>
            <a:endParaRPr lang="pt-BR" sz="2400" b="1" dirty="0" smtClean="0">
              <a:solidFill>
                <a:schemeClr val="bg2"/>
              </a:solidFill>
              <a:latin typeface="Calibri" panose="020F0502020204030204" pitchFamily="34" charset="0"/>
              <a:cs typeface="Calibri" panose="020F0502020204030204" pitchFamily="34" charset="0"/>
            </a:endParaRPr>
          </a:p>
          <a:p>
            <a:pPr algn="just"/>
            <a:r>
              <a:rPr lang="pt-BR" sz="2400" b="1" dirty="0">
                <a:solidFill>
                  <a:schemeClr val="bg2"/>
                </a:solidFill>
                <a:latin typeface="Calibri" panose="020F0502020204030204" pitchFamily="34" charset="0"/>
                <a:cs typeface="Calibri" panose="020F0502020204030204" pitchFamily="34" charset="0"/>
              </a:rPr>
              <a:t>	</a:t>
            </a:r>
            <a:r>
              <a:rPr lang="pt-BR" sz="2400" dirty="0">
                <a:solidFill>
                  <a:schemeClr val="bg2"/>
                </a:solidFill>
                <a:latin typeface="Calibri" panose="020F0502020204030204" pitchFamily="34" charset="0"/>
                <a:cs typeface="Calibri" panose="020F0502020204030204" pitchFamily="34" charset="0"/>
              </a:rPr>
              <a:t>Nos casos de </a:t>
            </a:r>
            <a:r>
              <a:rPr lang="pt-BR" sz="2400" b="1" dirty="0">
                <a:solidFill>
                  <a:schemeClr val="bg2"/>
                </a:solidFill>
                <a:latin typeface="Calibri" panose="020F0502020204030204" pitchFamily="34" charset="0"/>
                <a:cs typeface="Calibri" panose="020F0502020204030204" pitchFamily="34" charset="0"/>
              </a:rPr>
              <a:t>devoluções</a:t>
            </a:r>
            <a:r>
              <a:rPr lang="pt-BR" sz="2400" dirty="0">
                <a:solidFill>
                  <a:schemeClr val="bg2"/>
                </a:solidFill>
                <a:latin typeface="Calibri" panose="020F0502020204030204" pitchFamily="34" charset="0"/>
                <a:cs typeface="Calibri" panose="020F0502020204030204" pitchFamily="34" charset="0"/>
              </a:rPr>
              <a:t> será feito a </a:t>
            </a:r>
            <a:r>
              <a:rPr lang="pt-BR" sz="2400" b="1" dirty="0">
                <a:solidFill>
                  <a:schemeClr val="bg2"/>
                </a:solidFill>
                <a:latin typeface="Calibri" panose="020F0502020204030204" pitchFamily="34" charset="0"/>
                <a:cs typeface="Calibri" panose="020F0502020204030204" pitchFamily="34" charset="0"/>
              </a:rPr>
              <a:t>operação inversa</a:t>
            </a:r>
            <a:r>
              <a:rPr lang="pt-BR" sz="2400" dirty="0">
                <a:solidFill>
                  <a:schemeClr val="bg2"/>
                </a:solidFill>
                <a:latin typeface="Calibri" panose="020F0502020204030204" pitchFamily="34" charset="0"/>
                <a:cs typeface="Calibri" panose="020F0502020204030204" pitchFamily="34" charset="0"/>
              </a:rPr>
              <a:t>, assim como é solicitado pela legislação de SP.</a:t>
            </a:r>
          </a:p>
          <a:p>
            <a:pPr algn="just"/>
            <a:endParaRPr lang="pt-BR" sz="2400" b="1" dirty="0" smtClean="0">
              <a:solidFill>
                <a:schemeClr val="bg2"/>
              </a:solidFill>
              <a:latin typeface="Calibri" panose="020F0502020204030204" pitchFamily="34" charset="0"/>
              <a:cs typeface="Calibri" panose="020F0502020204030204" pitchFamily="34" charset="0"/>
            </a:endParaRPr>
          </a:p>
          <a:p>
            <a:pPr algn="just"/>
            <a:endParaRPr lang="pt-BR" sz="2400" b="1" dirty="0">
              <a:solidFill>
                <a:schemeClr val="bg2"/>
              </a:solidFill>
              <a:latin typeface="Calibri" panose="020F0502020204030204" pitchFamily="34" charset="0"/>
              <a:cs typeface="Calibri" panose="020F0502020204030204" pitchFamily="34" charset="0"/>
            </a:endParaRPr>
          </a:p>
          <a:p>
            <a:pPr algn="just"/>
            <a:endParaRPr lang="pt-BR" sz="2400" dirty="0" smtClean="0">
              <a:solidFill>
                <a:schemeClr val="bg2"/>
              </a:solidFill>
              <a:latin typeface="Calibri" panose="020F0502020204030204" pitchFamily="34" charset="0"/>
              <a:cs typeface="Calibri" panose="020F0502020204030204" pitchFamily="34" charset="0"/>
            </a:endParaRPr>
          </a:p>
          <a:p>
            <a:pPr algn="just"/>
            <a:endParaRPr lang="pt-BR" sz="2400" dirty="0">
              <a:solidFill>
                <a:schemeClr val="bg2"/>
              </a:solidFill>
              <a:latin typeface="Calibri" panose="020F0502020204030204" pitchFamily="34" charset="0"/>
              <a:cs typeface="Calibri" panose="020F0502020204030204" pitchFamily="34" charset="0"/>
            </a:endParaRPr>
          </a:p>
          <a:p>
            <a:pPr algn="just"/>
            <a:r>
              <a:rPr lang="pt-BR" sz="2400" dirty="0" smtClean="0">
                <a:solidFill>
                  <a:schemeClr val="bg2"/>
                </a:solidFill>
                <a:latin typeface="Calibri" panose="020F0502020204030204" pitchFamily="34" charset="0"/>
                <a:cs typeface="Calibri" panose="020F0502020204030204" pitchFamily="34" charset="0"/>
              </a:rPr>
              <a:t>	</a:t>
            </a:r>
            <a:endParaRPr lang="pt-BR" sz="24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82668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Slide">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Vídeo">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Encerramento">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a">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ro">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genda">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eparata_Marrom">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eparata_Azul">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údos_TEXTO">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údos_IMAGEM">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onteúdos_IMG_FULL">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4990</TotalTime>
  <Words>430</Words>
  <Application>Microsoft Office PowerPoint</Application>
  <PresentationFormat>Personalizar</PresentationFormat>
  <Paragraphs>172</Paragraphs>
  <Slides>22</Slides>
  <Notes>0</Notes>
  <HiddenSlides>0</HiddenSlides>
  <MMClips>0</MMClips>
  <ScaleCrop>false</ScaleCrop>
  <HeadingPairs>
    <vt:vector size="6" baseType="variant">
      <vt:variant>
        <vt:lpstr>Fontes usadas</vt:lpstr>
      </vt:variant>
      <vt:variant>
        <vt:i4>7</vt:i4>
      </vt:variant>
      <vt:variant>
        <vt:lpstr>Tema</vt:lpstr>
      </vt:variant>
      <vt:variant>
        <vt:i4>11</vt:i4>
      </vt:variant>
      <vt:variant>
        <vt:lpstr>Títulos de slides</vt:lpstr>
      </vt:variant>
      <vt:variant>
        <vt:i4>22</vt:i4>
      </vt:variant>
    </vt:vector>
  </HeadingPairs>
  <TitlesOfParts>
    <vt:vector size="40" baseType="lpstr">
      <vt:lpstr>Arial Narrow</vt:lpstr>
      <vt:lpstr>Arial</vt:lpstr>
      <vt:lpstr>Lato</vt:lpstr>
      <vt:lpstr>Calibri</vt:lpstr>
      <vt:lpstr>Lato Black</vt:lpstr>
      <vt:lpstr>Times New Roman</vt:lpstr>
      <vt:lpstr>Wingdings</vt:lpstr>
      <vt:lpstr>Blank Slide</vt:lpstr>
      <vt:lpstr>Capa</vt:lpstr>
      <vt:lpstr>Intro</vt:lpstr>
      <vt:lpstr>Agenda</vt:lpstr>
      <vt:lpstr>Separata_Marrom</vt:lpstr>
      <vt:lpstr>Separata_Azul</vt:lpstr>
      <vt:lpstr>Conteúdos_TEXTO</vt:lpstr>
      <vt:lpstr>Conteúdos_IMAGEM</vt:lpstr>
      <vt:lpstr>Conteúdos_IMG_FULL</vt:lpstr>
      <vt:lpstr>Vídeo</vt:lpstr>
      <vt:lpstr>Encerramento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Greice Kelin Eduardo</cp:lastModifiedBy>
  <cp:revision>523</cp:revision>
  <cp:lastPrinted>2017-01-30T19:00:37Z</cp:lastPrinted>
  <dcterms:created xsi:type="dcterms:W3CDTF">2017-01-30T18:54:37Z</dcterms:created>
  <dcterms:modified xsi:type="dcterms:W3CDTF">2019-01-18T15:58:25Z</dcterms:modified>
</cp:coreProperties>
</file>